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78" r:id="rId5"/>
    <p:sldId id="280" r:id="rId6"/>
  </p:sldIdLst>
  <p:sldSz cx="6858000" cy="9906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1" charset="-128"/>
        <a:cs typeface="+mn-cs"/>
      </a:defRPr>
    </a:lvl1pPr>
    <a:lvl2pPr marL="457145" algn="l" rtl="0" fontAlgn="base">
      <a:spcBef>
        <a:spcPct val="0"/>
      </a:spcBef>
      <a:spcAft>
        <a:spcPct val="0"/>
      </a:spcAft>
      <a:defRPr kumimoji="1" kern="1200">
        <a:solidFill>
          <a:schemeClr val="tx1"/>
        </a:solidFill>
        <a:latin typeface="Arial" charset="0"/>
        <a:ea typeface="ＭＳ Ｐゴシック" pitchFamily="-1" charset="-128"/>
        <a:cs typeface="+mn-cs"/>
      </a:defRPr>
    </a:lvl2pPr>
    <a:lvl3pPr marL="914291" algn="l" rtl="0" fontAlgn="base">
      <a:spcBef>
        <a:spcPct val="0"/>
      </a:spcBef>
      <a:spcAft>
        <a:spcPct val="0"/>
      </a:spcAft>
      <a:defRPr kumimoji="1" kern="1200">
        <a:solidFill>
          <a:schemeClr val="tx1"/>
        </a:solidFill>
        <a:latin typeface="Arial" charset="0"/>
        <a:ea typeface="ＭＳ Ｐゴシック" pitchFamily="-1" charset="-128"/>
        <a:cs typeface="+mn-cs"/>
      </a:defRPr>
    </a:lvl3pPr>
    <a:lvl4pPr marL="1371436" algn="l" rtl="0" fontAlgn="base">
      <a:spcBef>
        <a:spcPct val="0"/>
      </a:spcBef>
      <a:spcAft>
        <a:spcPct val="0"/>
      </a:spcAft>
      <a:defRPr kumimoji="1" kern="1200">
        <a:solidFill>
          <a:schemeClr val="tx1"/>
        </a:solidFill>
        <a:latin typeface="Arial" charset="0"/>
        <a:ea typeface="ＭＳ Ｐゴシック" pitchFamily="-1" charset="-128"/>
        <a:cs typeface="+mn-cs"/>
      </a:defRPr>
    </a:lvl4pPr>
    <a:lvl5pPr marL="1828581" algn="l" rtl="0" fontAlgn="base">
      <a:spcBef>
        <a:spcPct val="0"/>
      </a:spcBef>
      <a:spcAft>
        <a:spcPct val="0"/>
      </a:spcAft>
      <a:defRPr kumimoji="1" kern="1200">
        <a:solidFill>
          <a:schemeClr val="tx1"/>
        </a:solidFill>
        <a:latin typeface="Arial" charset="0"/>
        <a:ea typeface="ＭＳ Ｐゴシック" pitchFamily="-1" charset="-128"/>
        <a:cs typeface="+mn-cs"/>
      </a:defRPr>
    </a:lvl5pPr>
    <a:lvl6pPr marL="2285726" algn="l" defTabSz="914291" rtl="0" eaLnBrk="1" latinLnBrk="0" hangingPunct="1">
      <a:defRPr kumimoji="1" kern="1200">
        <a:solidFill>
          <a:schemeClr val="tx1"/>
        </a:solidFill>
        <a:latin typeface="Arial" charset="0"/>
        <a:ea typeface="ＭＳ Ｐゴシック" pitchFamily="-1" charset="-128"/>
        <a:cs typeface="+mn-cs"/>
      </a:defRPr>
    </a:lvl6pPr>
    <a:lvl7pPr marL="2742872" algn="l" defTabSz="914291" rtl="0" eaLnBrk="1" latinLnBrk="0" hangingPunct="1">
      <a:defRPr kumimoji="1" kern="1200">
        <a:solidFill>
          <a:schemeClr val="tx1"/>
        </a:solidFill>
        <a:latin typeface="Arial" charset="0"/>
        <a:ea typeface="ＭＳ Ｐゴシック" pitchFamily="-1" charset="-128"/>
        <a:cs typeface="+mn-cs"/>
      </a:defRPr>
    </a:lvl7pPr>
    <a:lvl8pPr marL="3200017" algn="l" defTabSz="914291" rtl="0" eaLnBrk="1" latinLnBrk="0" hangingPunct="1">
      <a:defRPr kumimoji="1" kern="1200">
        <a:solidFill>
          <a:schemeClr val="tx1"/>
        </a:solidFill>
        <a:latin typeface="Arial" charset="0"/>
        <a:ea typeface="ＭＳ Ｐゴシック" pitchFamily="-1" charset="-128"/>
        <a:cs typeface="+mn-cs"/>
      </a:defRPr>
    </a:lvl8pPr>
    <a:lvl9pPr marL="3657163" algn="l" defTabSz="914291" rtl="0" eaLnBrk="1" latinLnBrk="0" hangingPunct="1">
      <a:defRPr kumimoji="1"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43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a:srgbClr val="33661E"/>
    <a:srgbClr val="FFFF00"/>
    <a:srgbClr val="009900"/>
    <a:srgbClr val="E1FFE1"/>
    <a:srgbClr val="FFFF66"/>
    <a:srgbClr val="CCFF99"/>
    <a:srgbClr val="008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98" autoAdjust="0"/>
    <p:restoredTop sz="96391" autoAdjust="0"/>
  </p:normalViewPr>
  <p:slideViewPr>
    <p:cSldViewPr>
      <p:cViewPr varScale="1">
        <p:scale>
          <a:sx n="78" d="100"/>
          <a:sy n="78" d="100"/>
        </p:scale>
        <p:origin x="3696" y="90"/>
      </p:cViewPr>
      <p:guideLst>
        <p:guide orient="horz" pos="43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575" cy="496888"/>
          </a:xfrm>
          <a:prstGeom prst="rect">
            <a:avLst/>
          </a:prstGeom>
        </p:spPr>
        <p:txBody>
          <a:bodyPr vert="horz" lIns="91425" tIns="45713" rIns="91425" bIns="45713" rtlCol="0"/>
          <a:lstStyle>
            <a:lvl1pPr algn="l">
              <a:defRPr sz="1200">
                <a:latin typeface="Arial" charset="0"/>
                <a:ea typeface="ＭＳ Ｐゴシック" charset="-128"/>
                <a:cs typeface="+mn-cs"/>
              </a:defRPr>
            </a:lvl1pPr>
          </a:lstStyle>
          <a:p>
            <a:pPr>
              <a:defRPr/>
            </a:pPr>
            <a:endParaRPr lang="ja-JP" altLang="en-US"/>
          </a:p>
        </p:txBody>
      </p:sp>
      <p:sp>
        <p:nvSpPr>
          <p:cNvPr id="3" name="日付プレースホルダ 2"/>
          <p:cNvSpPr>
            <a:spLocks noGrp="1"/>
          </p:cNvSpPr>
          <p:nvPr>
            <p:ph type="dt" idx="1"/>
          </p:nvPr>
        </p:nvSpPr>
        <p:spPr>
          <a:xfrm>
            <a:off x="3856039" y="0"/>
            <a:ext cx="2949575" cy="496888"/>
          </a:xfrm>
          <a:prstGeom prst="rect">
            <a:avLst/>
          </a:prstGeom>
        </p:spPr>
        <p:txBody>
          <a:bodyPr vert="horz" wrap="square" lIns="91425" tIns="45713" rIns="91425" bIns="45713" numCol="1" anchor="t" anchorCtr="0" compatLnSpc="1">
            <a:prstTxWarp prst="textNoShape">
              <a:avLst/>
            </a:prstTxWarp>
          </a:bodyPr>
          <a:lstStyle>
            <a:lvl1pPr algn="r">
              <a:defRPr sz="1200"/>
            </a:lvl1pPr>
          </a:lstStyle>
          <a:p>
            <a:fld id="{3AC732A6-A091-4727-9729-4A06CBC15599}" type="datetime1">
              <a:rPr lang="ja-JP" altLang="en-US"/>
              <a:pPr/>
              <a:t>2022/10/14</a:t>
            </a:fld>
            <a:endParaRPr lang="ja-JP" altLang="en-US"/>
          </a:p>
        </p:txBody>
      </p:sp>
      <p:sp>
        <p:nvSpPr>
          <p:cNvPr id="4" name="スライド イメージ プレースホルダ 3"/>
          <p:cNvSpPr>
            <a:spLocks noGrp="1" noRot="1" noChangeAspect="1"/>
          </p:cNvSpPr>
          <p:nvPr>
            <p:ph type="sldImg" idx="2"/>
          </p:nvPr>
        </p:nvSpPr>
        <p:spPr>
          <a:xfrm>
            <a:off x="2114550" y="746125"/>
            <a:ext cx="2579688" cy="3725863"/>
          </a:xfrm>
          <a:prstGeom prst="rect">
            <a:avLst/>
          </a:prstGeom>
          <a:noFill/>
          <a:ln w="12700">
            <a:solidFill>
              <a:prstClr val="black"/>
            </a:solidFill>
          </a:ln>
        </p:spPr>
        <p:txBody>
          <a:bodyPr vert="horz" lIns="91425" tIns="45713" rIns="91425" bIns="45713" rtlCol="0" anchor="ctr"/>
          <a:lstStyle/>
          <a:p>
            <a:pPr lvl="0"/>
            <a:endParaRPr lang="ja-JP" altLang="en-US" noProof="0" smtClean="0"/>
          </a:p>
        </p:txBody>
      </p:sp>
      <p:sp>
        <p:nvSpPr>
          <p:cNvPr id="5" name="ノート プレースホルダ 4"/>
          <p:cNvSpPr>
            <a:spLocks noGrp="1"/>
          </p:cNvSpPr>
          <p:nvPr>
            <p:ph type="body" sz="quarter" idx="3"/>
          </p:nvPr>
        </p:nvSpPr>
        <p:spPr>
          <a:xfrm>
            <a:off x="682626" y="4721226"/>
            <a:ext cx="5441950" cy="4471988"/>
          </a:xfrm>
          <a:prstGeom prst="rect">
            <a:avLst/>
          </a:prstGeom>
        </p:spPr>
        <p:txBody>
          <a:bodyPr vert="horz" wrap="square" lIns="91425" tIns="45713" rIns="91425" bIns="45713" numCol="1" anchor="t" anchorCtr="0" compatLnSpc="1">
            <a:prstTxWarp prst="textNoShape">
              <a:avLst/>
            </a:prstTxWarp>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フッター プレースホルダ 5"/>
          <p:cNvSpPr>
            <a:spLocks noGrp="1"/>
          </p:cNvSpPr>
          <p:nvPr>
            <p:ph type="ftr" sz="quarter" idx="4"/>
          </p:nvPr>
        </p:nvSpPr>
        <p:spPr>
          <a:xfrm>
            <a:off x="1" y="9440863"/>
            <a:ext cx="2949575" cy="496887"/>
          </a:xfrm>
          <a:prstGeom prst="rect">
            <a:avLst/>
          </a:prstGeom>
        </p:spPr>
        <p:txBody>
          <a:bodyPr vert="horz" lIns="91425" tIns="45713" rIns="91425" bIns="45713" rtlCol="0" anchor="b"/>
          <a:lstStyle>
            <a:lvl1pPr algn="l">
              <a:defRPr sz="1200">
                <a:latin typeface="Arial" charset="0"/>
                <a:ea typeface="ＭＳ Ｐゴシック" charset="-128"/>
                <a:cs typeface="+mn-cs"/>
              </a:defRPr>
            </a:lvl1pPr>
          </a:lstStyle>
          <a:p>
            <a:pPr>
              <a:defRPr/>
            </a:pPr>
            <a:endParaRPr lang="ja-JP" altLang="en-US"/>
          </a:p>
        </p:txBody>
      </p:sp>
      <p:sp>
        <p:nvSpPr>
          <p:cNvPr id="7" name="スライド番号プレースホルダ 6"/>
          <p:cNvSpPr>
            <a:spLocks noGrp="1"/>
          </p:cNvSpPr>
          <p:nvPr>
            <p:ph type="sldNum" sz="quarter" idx="5"/>
          </p:nvPr>
        </p:nvSpPr>
        <p:spPr>
          <a:xfrm>
            <a:off x="3856039" y="9440863"/>
            <a:ext cx="2949575" cy="496887"/>
          </a:xfrm>
          <a:prstGeom prst="rect">
            <a:avLst/>
          </a:prstGeom>
        </p:spPr>
        <p:txBody>
          <a:bodyPr vert="horz" wrap="square" lIns="91425" tIns="45713" rIns="91425" bIns="45713" numCol="1" anchor="b" anchorCtr="0" compatLnSpc="1">
            <a:prstTxWarp prst="textNoShape">
              <a:avLst/>
            </a:prstTxWarp>
          </a:bodyPr>
          <a:lstStyle>
            <a:lvl1pPr algn="r">
              <a:defRPr sz="1200"/>
            </a:lvl1pPr>
          </a:lstStyle>
          <a:p>
            <a:fld id="{F95BA1D0-9526-413D-A989-3E5A7B481759}" type="slidenum">
              <a:rPr lang="ja-JP" altLang="en-US"/>
              <a:pPr/>
              <a:t>‹#›</a:t>
            </a:fld>
            <a:endParaRPr lang="ja-JP" altLang="en-US"/>
          </a:p>
        </p:txBody>
      </p:sp>
    </p:spTree>
    <p:extLst>
      <p:ext uri="{BB962C8B-B14F-4D97-AF65-F5344CB8AC3E}">
        <p14:creationId xmlns:p14="http://schemas.microsoft.com/office/powerpoint/2010/main" val="29296469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43" kern="1200">
        <a:solidFill>
          <a:schemeClr val="tx1"/>
        </a:solidFill>
        <a:latin typeface="+mn-lt"/>
        <a:ea typeface="+mn-ea"/>
        <a:cs typeface="ＭＳ Ｐゴシック" pitchFamily="-1" charset="-128"/>
      </a:defRPr>
    </a:lvl1pPr>
    <a:lvl2pPr marL="457145" algn="l" rtl="0" eaLnBrk="0" fontAlgn="base" hangingPunct="0">
      <a:spcBef>
        <a:spcPct val="30000"/>
      </a:spcBef>
      <a:spcAft>
        <a:spcPct val="0"/>
      </a:spcAft>
      <a:defRPr kumimoji="1" sz="1243" kern="1200">
        <a:solidFill>
          <a:schemeClr val="tx1"/>
        </a:solidFill>
        <a:latin typeface="+mn-lt"/>
        <a:ea typeface="+mn-ea"/>
        <a:cs typeface="+mn-cs"/>
      </a:defRPr>
    </a:lvl2pPr>
    <a:lvl3pPr marL="914291" algn="l" rtl="0" eaLnBrk="0" fontAlgn="base" hangingPunct="0">
      <a:spcBef>
        <a:spcPct val="30000"/>
      </a:spcBef>
      <a:spcAft>
        <a:spcPct val="0"/>
      </a:spcAft>
      <a:defRPr kumimoji="1" sz="1243" kern="1200">
        <a:solidFill>
          <a:schemeClr val="tx1"/>
        </a:solidFill>
        <a:latin typeface="+mn-lt"/>
        <a:ea typeface="+mn-ea"/>
        <a:cs typeface="+mn-cs"/>
      </a:defRPr>
    </a:lvl3pPr>
    <a:lvl4pPr marL="1371436" algn="l" rtl="0" eaLnBrk="0" fontAlgn="base" hangingPunct="0">
      <a:spcBef>
        <a:spcPct val="30000"/>
      </a:spcBef>
      <a:spcAft>
        <a:spcPct val="0"/>
      </a:spcAft>
      <a:defRPr kumimoji="1" sz="1243" kern="1200">
        <a:solidFill>
          <a:schemeClr val="tx1"/>
        </a:solidFill>
        <a:latin typeface="+mn-lt"/>
        <a:ea typeface="+mn-ea"/>
        <a:cs typeface="+mn-cs"/>
      </a:defRPr>
    </a:lvl4pPr>
    <a:lvl5pPr marL="1828581" algn="l" rtl="0" eaLnBrk="0" fontAlgn="base" hangingPunct="0">
      <a:spcBef>
        <a:spcPct val="30000"/>
      </a:spcBef>
      <a:spcAft>
        <a:spcPct val="0"/>
      </a:spcAft>
      <a:defRPr kumimoji="1" sz="1243" kern="1200">
        <a:solidFill>
          <a:schemeClr val="tx1"/>
        </a:solidFill>
        <a:latin typeface="+mn-lt"/>
        <a:ea typeface="+mn-ea"/>
        <a:cs typeface="+mn-cs"/>
      </a:defRPr>
    </a:lvl5pPr>
    <a:lvl6pPr marL="2285726" algn="l" defTabSz="914291" rtl="0" eaLnBrk="1" latinLnBrk="0" hangingPunct="1">
      <a:defRPr kumimoji="1" sz="1243" kern="1200">
        <a:solidFill>
          <a:schemeClr val="tx1"/>
        </a:solidFill>
        <a:latin typeface="+mn-lt"/>
        <a:ea typeface="+mn-ea"/>
        <a:cs typeface="+mn-cs"/>
      </a:defRPr>
    </a:lvl6pPr>
    <a:lvl7pPr marL="2742872" algn="l" defTabSz="914291" rtl="0" eaLnBrk="1" latinLnBrk="0" hangingPunct="1">
      <a:defRPr kumimoji="1" sz="1243" kern="1200">
        <a:solidFill>
          <a:schemeClr val="tx1"/>
        </a:solidFill>
        <a:latin typeface="+mn-lt"/>
        <a:ea typeface="+mn-ea"/>
        <a:cs typeface="+mn-cs"/>
      </a:defRPr>
    </a:lvl7pPr>
    <a:lvl8pPr marL="3200017" algn="l" defTabSz="914291" rtl="0" eaLnBrk="1" latinLnBrk="0" hangingPunct="1">
      <a:defRPr kumimoji="1" sz="1243" kern="1200">
        <a:solidFill>
          <a:schemeClr val="tx1"/>
        </a:solidFill>
        <a:latin typeface="+mn-lt"/>
        <a:ea typeface="+mn-ea"/>
        <a:cs typeface="+mn-cs"/>
      </a:defRPr>
    </a:lvl8pPr>
    <a:lvl9pPr marL="3657163" algn="l" defTabSz="914291" rtl="0" eaLnBrk="1" latinLnBrk="0" hangingPunct="1">
      <a:defRPr kumimoji="1" sz="124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xfrm>
            <a:off x="2114550" y="746125"/>
            <a:ext cx="2579688"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dirty="0" smtClean="0"/>
          </a:p>
        </p:txBody>
      </p:sp>
      <p:sp>
        <p:nvSpPr>
          <p:cNvPr id="153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1" charset="-128"/>
              </a:defRPr>
            </a:lvl1pPr>
            <a:lvl2pPr marL="37928444" indent="-37471283">
              <a:defRPr kumimoji="1" sz="2400">
                <a:solidFill>
                  <a:schemeClr val="tx1"/>
                </a:solidFill>
                <a:latin typeface="Arial" charset="0"/>
                <a:ea typeface="ＭＳ Ｐゴシック" pitchFamily="-1" charset="-128"/>
              </a:defRPr>
            </a:lvl2pPr>
            <a:lvl3pPr>
              <a:defRPr kumimoji="1" sz="2400">
                <a:solidFill>
                  <a:schemeClr val="tx1"/>
                </a:solidFill>
                <a:latin typeface="Arial" charset="0"/>
                <a:ea typeface="ＭＳ Ｐゴシック" pitchFamily="-1" charset="-128"/>
              </a:defRPr>
            </a:lvl3pPr>
            <a:lvl4pPr>
              <a:defRPr kumimoji="1" sz="2400">
                <a:solidFill>
                  <a:schemeClr val="tx1"/>
                </a:solidFill>
                <a:latin typeface="Arial" charset="0"/>
                <a:ea typeface="ＭＳ Ｐゴシック" pitchFamily="-1" charset="-128"/>
              </a:defRPr>
            </a:lvl4pPr>
            <a:lvl5pPr>
              <a:defRPr kumimoji="1" sz="2400">
                <a:solidFill>
                  <a:schemeClr val="tx1"/>
                </a:solidFill>
                <a:latin typeface="Arial" charset="0"/>
                <a:ea typeface="ＭＳ Ｐゴシック" pitchFamily="-1" charset="-128"/>
              </a:defRPr>
            </a:lvl5pPr>
            <a:lvl6pPr marL="457160" fontAlgn="base">
              <a:spcBef>
                <a:spcPct val="0"/>
              </a:spcBef>
              <a:spcAft>
                <a:spcPct val="0"/>
              </a:spcAft>
              <a:defRPr kumimoji="1" sz="2400">
                <a:solidFill>
                  <a:schemeClr val="tx1"/>
                </a:solidFill>
                <a:latin typeface="Arial" charset="0"/>
                <a:ea typeface="ＭＳ Ｐゴシック" pitchFamily="-1" charset="-128"/>
              </a:defRPr>
            </a:lvl6pPr>
            <a:lvl7pPr marL="914321" fontAlgn="base">
              <a:spcBef>
                <a:spcPct val="0"/>
              </a:spcBef>
              <a:spcAft>
                <a:spcPct val="0"/>
              </a:spcAft>
              <a:defRPr kumimoji="1" sz="2400">
                <a:solidFill>
                  <a:schemeClr val="tx1"/>
                </a:solidFill>
                <a:latin typeface="Arial" charset="0"/>
                <a:ea typeface="ＭＳ Ｐゴシック" pitchFamily="-1" charset="-128"/>
              </a:defRPr>
            </a:lvl7pPr>
            <a:lvl8pPr marL="1371481" fontAlgn="base">
              <a:spcBef>
                <a:spcPct val="0"/>
              </a:spcBef>
              <a:spcAft>
                <a:spcPct val="0"/>
              </a:spcAft>
              <a:defRPr kumimoji="1" sz="2400">
                <a:solidFill>
                  <a:schemeClr val="tx1"/>
                </a:solidFill>
                <a:latin typeface="Arial" charset="0"/>
                <a:ea typeface="ＭＳ Ｐゴシック" pitchFamily="-1" charset="-128"/>
              </a:defRPr>
            </a:lvl8pPr>
            <a:lvl9pPr marL="1828642" fontAlgn="base">
              <a:spcBef>
                <a:spcPct val="0"/>
              </a:spcBef>
              <a:spcAft>
                <a:spcPct val="0"/>
              </a:spcAft>
              <a:defRPr kumimoji="1" sz="2400">
                <a:solidFill>
                  <a:schemeClr val="tx1"/>
                </a:solidFill>
                <a:latin typeface="Arial" charset="0"/>
                <a:ea typeface="ＭＳ Ｐゴシック" pitchFamily="-1" charset="-128"/>
              </a:defRPr>
            </a:lvl9pPr>
          </a:lstStyle>
          <a:p>
            <a:fld id="{789DD439-F67B-4055-BA4F-FBC4C646C4F5}" type="slidenum">
              <a:rPr lang="ja-JP" altLang="en-US" sz="1200"/>
              <a:pPr/>
              <a:t>1</a:t>
            </a:fld>
            <a:endParaRPr lang="ja-JP" altLang="en-US" sz="1200"/>
          </a:p>
        </p:txBody>
      </p:sp>
    </p:spTree>
    <p:extLst>
      <p:ext uri="{BB962C8B-B14F-4D97-AF65-F5344CB8AC3E}">
        <p14:creationId xmlns:p14="http://schemas.microsoft.com/office/powerpoint/2010/main" val="35653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14550" y="746125"/>
            <a:ext cx="257968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5BA1D0-9526-413D-A989-3E5A7B481759}" type="slidenum">
              <a:rPr lang="ja-JP" altLang="en-US" smtClean="0"/>
              <a:pPr/>
              <a:t>2</a:t>
            </a:fld>
            <a:endParaRPr lang="ja-JP" altLang="en-US"/>
          </a:p>
        </p:txBody>
      </p:sp>
    </p:spTree>
    <p:extLst>
      <p:ext uri="{BB962C8B-B14F-4D97-AF65-F5344CB8AC3E}">
        <p14:creationId xmlns:p14="http://schemas.microsoft.com/office/powerpoint/2010/main" val="217776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1" y="3077285"/>
            <a:ext cx="5829300" cy="2123369"/>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28700" y="5613401"/>
            <a:ext cx="4800600" cy="2531533"/>
          </a:xfrm>
        </p:spPr>
        <p:txBody>
          <a:bodyPr/>
          <a:lstStyle>
            <a:lvl1pPr marL="0" indent="0" algn="ctr">
              <a:buNone/>
              <a:defRPr>
                <a:solidFill>
                  <a:schemeClr val="tx1">
                    <a:tint val="75000"/>
                  </a:schemeClr>
                </a:solidFill>
              </a:defRPr>
            </a:lvl1pPr>
            <a:lvl2pPr marL="455423" indent="0" algn="ctr">
              <a:buNone/>
              <a:defRPr>
                <a:solidFill>
                  <a:schemeClr val="tx1">
                    <a:tint val="75000"/>
                  </a:schemeClr>
                </a:solidFill>
              </a:defRPr>
            </a:lvl2pPr>
            <a:lvl3pPr marL="910848" indent="0" algn="ctr">
              <a:buNone/>
              <a:defRPr>
                <a:solidFill>
                  <a:schemeClr val="tx1">
                    <a:tint val="75000"/>
                  </a:schemeClr>
                </a:solidFill>
              </a:defRPr>
            </a:lvl3pPr>
            <a:lvl4pPr marL="1366271" indent="0" algn="ctr">
              <a:buNone/>
              <a:defRPr>
                <a:solidFill>
                  <a:schemeClr val="tx1">
                    <a:tint val="75000"/>
                  </a:schemeClr>
                </a:solidFill>
              </a:defRPr>
            </a:lvl4pPr>
            <a:lvl5pPr marL="1821695" indent="0" algn="ctr">
              <a:buNone/>
              <a:defRPr>
                <a:solidFill>
                  <a:schemeClr val="tx1">
                    <a:tint val="75000"/>
                  </a:schemeClr>
                </a:solidFill>
              </a:defRPr>
            </a:lvl5pPr>
            <a:lvl6pPr marL="2277119" indent="0" algn="ctr">
              <a:buNone/>
              <a:defRPr>
                <a:solidFill>
                  <a:schemeClr val="tx1">
                    <a:tint val="75000"/>
                  </a:schemeClr>
                </a:solidFill>
              </a:defRPr>
            </a:lvl6pPr>
            <a:lvl7pPr marL="2732543" indent="0" algn="ctr">
              <a:buNone/>
              <a:defRPr>
                <a:solidFill>
                  <a:schemeClr val="tx1">
                    <a:tint val="75000"/>
                  </a:schemeClr>
                </a:solidFill>
              </a:defRPr>
            </a:lvl7pPr>
            <a:lvl8pPr marL="3187967" indent="0" algn="ctr">
              <a:buNone/>
              <a:defRPr>
                <a:solidFill>
                  <a:schemeClr val="tx1">
                    <a:tint val="75000"/>
                  </a:schemeClr>
                </a:solidFill>
              </a:defRPr>
            </a:lvl8pPr>
            <a:lvl9pPr marL="3643391"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6E675698-A7E1-4BEF-8D17-6183703E5E32}" type="datetime1">
              <a:rPr lang="ja-JP" altLang="en-US"/>
              <a:pPr/>
              <a:t>2022/10/14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9DD93BAF-5E75-4F40-ABAF-A2F61D1C0806}" type="slidenum">
              <a:rPr lang="ja-JP" altLang="en-US"/>
              <a:pPr/>
              <a:t>‹#›</a:t>
            </a:fld>
            <a:endParaRPr lang="ja-JP" altLang="en-US"/>
          </a:p>
        </p:txBody>
      </p:sp>
    </p:spTree>
    <p:extLst>
      <p:ext uri="{BB962C8B-B14F-4D97-AF65-F5344CB8AC3E}">
        <p14:creationId xmlns:p14="http://schemas.microsoft.com/office/powerpoint/2010/main" val="3135507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8A56786A-8D76-455E-B636-9F207E4FDDD7}" type="datetime1">
              <a:rPr lang="ja-JP" altLang="en-US"/>
              <a:pPr/>
              <a:t>2022/10/14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B1C8E09-A752-4F85-9A62-59B1C15F9FB5}" type="slidenum">
              <a:rPr lang="ja-JP" altLang="en-US"/>
              <a:pPr/>
              <a:t>‹#›</a:t>
            </a:fld>
            <a:endParaRPr lang="ja-JP" altLang="en-US"/>
          </a:p>
        </p:txBody>
      </p:sp>
    </p:spTree>
    <p:extLst>
      <p:ext uri="{BB962C8B-B14F-4D97-AF65-F5344CB8AC3E}">
        <p14:creationId xmlns:p14="http://schemas.microsoft.com/office/powerpoint/2010/main" val="1371364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2"/>
            <a:ext cx="1543050" cy="8452201"/>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42901" y="396702"/>
            <a:ext cx="4514850" cy="8452201"/>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8A625528-45B0-4756-8F56-1A864994C418}" type="datetime1">
              <a:rPr lang="ja-JP" altLang="en-US"/>
              <a:pPr/>
              <a:t>2022/10/14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35C637DD-4034-4863-82DE-B114CBF13F63}" type="slidenum">
              <a:rPr lang="ja-JP" altLang="en-US"/>
              <a:pPr/>
              <a:t>‹#›</a:t>
            </a:fld>
            <a:endParaRPr lang="ja-JP" altLang="en-US"/>
          </a:p>
        </p:txBody>
      </p:sp>
    </p:spTree>
    <p:extLst>
      <p:ext uri="{BB962C8B-B14F-4D97-AF65-F5344CB8AC3E}">
        <p14:creationId xmlns:p14="http://schemas.microsoft.com/office/powerpoint/2010/main" val="161660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4C201AE2-3DA0-4501-8B88-1D18FFCF8332}" type="datetime1">
              <a:rPr lang="ja-JP" altLang="en-US"/>
              <a:pPr/>
              <a:t>2022/10/14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D016D635-B15C-47D1-86AB-ECD5024D5C70}" type="slidenum">
              <a:rPr lang="ja-JP" altLang="en-US"/>
              <a:pPr/>
              <a:t>‹#›</a:t>
            </a:fld>
            <a:endParaRPr lang="ja-JP" altLang="en-US"/>
          </a:p>
        </p:txBody>
      </p:sp>
    </p:spTree>
    <p:extLst>
      <p:ext uri="{BB962C8B-B14F-4D97-AF65-F5344CB8AC3E}">
        <p14:creationId xmlns:p14="http://schemas.microsoft.com/office/powerpoint/2010/main" val="36535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6" y="6365523"/>
            <a:ext cx="5829300" cy="1967442"/>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736" y="4198588"/>
            <a:ext cx="5829300" cy="2166935"/>
          </a:xfrm>
        </p:spPr>
        <p:txBody>
          <a:bodyPr anchor="b"/>
          <a:lstStyle>
            <a:lvl1pPr marL="0" indent="0">
              <a:buNone/>
              <a:defRPr sz="2000">
                <a:solidFill>
                  <a:schemeClr val="tx1">
                    <a:tint val="75000"/>
                  </a:schemeClr>
                </a:solidFill>
              </a:defRPr>
            </a:lvl1pPr>
            <a:lvl2pPr marL="455423" indent="0">
              <a:buNone/>
              <a:defRPr sz="1810">
                <a:solidFill>
                  <a:schemeClr val="tx1">
                    <a:tint val="75000"/>
                  </a:schemeClr>
                </a:solidFill>
              </a:defRPr>
            </a:lvl2pPr>
            <a:lvl3pPr marL="910848" indent="0">
              <a:buNone/>
              <a:defRPr sz="1619">
                <a:solidFill>
                  <a:schemeClr val="tx1">
                    <a:tint val="75000"/>
                  </a:schemeClr>
                </a:solidFill>
              </a:defRPr>
            </a:lvl3pPr>
            <a:lvl4pPr marL="1366271" indent="0">
              <a:buNone/>
              <a:defRPr sz="1429">
                <a:solidFill>
                  <a:schemeClr val="tx1">
                    <a:tint val="75000"/>
                  </a:schemeClr>
                </a:solidFill>
              </a:defRPr>
            </a:lvl4pPr>
            <a:lvl5pPr marL="1821695" indent="0">
              <a:buNone/>
              <a:defRPr sz="1429">
                <a:solidFill>
                  <a:schemeClr val="tx1">
                    <a:tint val="75000"/>
                  </a:schemeClr>
                </a:solidFill>
              </a:defRPr>
            </a:lvl5pPr>
            <a:lvl6pPr marL="2277119" indent="0">
              <a:buNone/>
              <a:defRPr sz="1429">
                <a:solidFill>
                  <a:schemeClr val="tx1">
                    <a:tint val="75000"/>
                  </a:schemeClr>
                </a:solidFill>
              </a:defRPr>
            </a:lvl6pPr>
            <a:lvl7pPr marL="2732543" indent="0">
              <a:buNone/>
              <a:defRPr sz="1429">
                <a:solidFill>
                  <a:schemeClr val="tx1">
                    <a:tint val="75000"/>
                  </a:schemeClr>
                </a:solidFill>
              </a:defRPr>
            </a:lvl7pPr>
            <a:lvl8pPr marL="3187967" indent="0">
              <a:buNone/>
              <a:defRPr sz="1429">
                <a:solidFill>
                  <a:schemeClr val="tx1">
                    <a:tint val="75000"/>
                  </a:schemeClr>
                </a:solidFill>
              </a:defRPr>
            </a:lvl8pPr>
            <a:lvl9pPr marL="3643391" indent="0">
              <a:buNone/>
              <a:defRPr sz="1429">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fld id="{EF9EB225-B824-4240-A188-EB16A0D0A7F2}" type="datetime1">
              <a:rPr lang="ja-JP" altLang="en-US"/>
              <a:pPr/>
              <a:t>2022/10/14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AFC86EF-F3ED-4E83-907B-D0D18469415C}" type="slidenum">
              <a:rPr lang="ja-JP" altLang="en-US"/>
              <a:pPr/>
              <a:t>‹#›</a:t>
            </a:fld>
            <a:endParaRPr lang="ja-JP" altLang="en-US"/>
          </a:p>
        </p:txBody>
      </p:sp>
    </p:spTree>
    <p:extLst>
      <p:ext uri="{BB962C8B-B14F-4D97-AF65-F5344CB8AC3E}">
        <p14:creationId xmlns:p14="http://schemas.microsoft.com/office/powerpoint/2010/main" val="178419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42900" y="2311402"/>
            <a:ext cx="3028950" cy="6537502"/>
          </a:xfrm>
        </p:spPr>
        <p:txBody>
          <a:bodyPr/>
          <a:lstStyle>
            <a:lvl1pPr>
              <a:defRPr sz="2762"/>
            </a:lvl1pPr>
            <a:lvl2pPr>
              <a:defRPr sz="2381"/>
            </a:lvl2pPr>
            <a:lvl3pPr>
              <a:defRPr sz="2000"/>
            </a:lvl3pPr>
            <a:lvl4pPr>
              <a:defRPr sz="1810"/>
            </a:lvl4pPr>
            <a:lvl5pPr>
              <a:defRPr sz="1810"/>
            </a:lvl5pPr>
            <a:lvl6pPr>
              <a:defRPr sz="1810"/>
            </a:lvl6pPr>
            <a:lvl7pPr>
              <a:defRPr sz="1810"/>
            </a:lvl7pPr>
            <a:lvl8pPr>
              <a:defRPr sz="1810"/>
            </a:lvl8pPr>
            <a:lvl9pPr>
              <a:defRPr sz="181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486150" y="2311402"/>
            <a:ext cx="3028950" cy="6537502"/>
          </a:xfrm>
        </p:spPr>
        <p:txBody>
          <a:bodyPr/>
          <a:lstStyle>
            <a:lvl1pPr>
              <a:defRPr sz="2762"/>
            </a:lvl1pPr>
            <a:lvl2pPr>
              <a:defRPr sz="2381"/>
            </a:lvl2pPr>
            <a:lvl3pPr>
              <a:defRPr sz="2000"/>
            </a:lvl3pPr>
            <a:lvl4pPr>
              <a:defRPr sz="1810"/>
            </a:lvl4pPr>
            <a:lvl5pPr>
              <a:defRPr sz="1810"/>
            </a:lvl5pPr>
            <a:lvl6pPr>
              <a:defRPr sz="1810"/>
            </a:lvl6pPr>
            <a:lvl7pPr>
              <a:defRPr sz="1810"/>
            </a:lvl7pPr>
            <a:lvl8pPr>
              <a:defRPr sz="1810"/>
            </a:lvl8pPr>
            <a:lvl9pPr>
              <a:defRPr sz="181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fld id="{DD4EDDB4-5256-4C48-8ADF-3D9BBFD56DE0}" type="datetime1">
              <a:rPr lang="ja-JP" altLang="en-US"/>
              <a:pPr/>
              <a:t>2022/10/14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522053F0-2850-489B-A5CE-01FC74FC2C78}" type="slidenum">
              <a:rPr lang="ja-JP" altLang="en-US"/>
              <a:pPr/>
              <a:t>‹#›</a:t>
            </a:fld>
            <a:endParaRPr lang="ja-JP" altLang="en-US"/>
          </a:p>
        </p:txBody>
      </p:sp>
    </p:spTree>
    <p:extLst>
      <p:ext uri="{BB962C8B-B14F-4D97-AF65-F5344CB8AC3E}">
        <p14:creationId xmlns:p14="http://schemas.microsoft.com/office/powerpoint/2010/main" val="73984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2902" y="2217386"/>
            <a:ext cx="3030141" cy="924101"/>
          </a:xfrm>
        </p:spPr>
        <p:txBody>
          <a:bodyPr anchor="b"/>
          <a:lstStyle>
            <a:lvl1pPr marL="0" indent="0">
              <a:buNone/>
              <a:defRPr sz="2381" b="1"/>
            </a:lvl1pPr>
            <a:lvl2pPr marL="455423" indent="0">
              <a:buNone/>
              <a:defRPr sz="2000" b="1"/>
            </a:lvl2pPr>
            <a:lvl3pPr marL="910848" indent="0">
              <a:buNone/>
              <a:defRPr sz="1810" b="1"/>
            </a:lvl3pPr>
            <a:lvl4pPr marL="1366271" indent="0">
              <a:buNone/>
              <a:defRPr sz="1619" b="1"/>
            </a:lvl4pPr>
            <a:lvl5pPr marL="1821695" indent="0">
              <a:buNone/>
              <a:defRPr sz="1619" b="1"/>
            </a:lvl5pPr>
            <a:lvl6pPr marL="2277119" indent="0">
              <a:buNone/>
              <a:defRPr sz="1619" b="1"/>
            </a:lvl6pPr>
            <a:lvl7pPr marL="2732543" indent="0">
              <a:buNone/>
              <a:defRPr sz="1619" b="1"/>
            </a:lvl7pPr>
            <a:lvl8pPr marL="3187967" indent="0">
              <a:buNone/>
              <a:defRPr sz="1619" b="1"/>
            </a:lvl8pPr>
            <a:lvl9pPr marL="3643391" indent="0">
              <a:buNone/>
              <a:defRPr sz="1619"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2902" y="3141486"/>
            <a:ext cx="3030141" cy="5707416"/>
          </a:xfrm>
        </p:spPr>
        <p:txBody>
          <a:bodyPr/>
          <a:lstStyle>
            <a:lvl1pPr>
              <a:defRPr sz="2381"/>
            </a:lvl1pPr>
            <a:lvl2pPr>
              <a:defRPr sz="2000"/>
            </a:lvl2pPr>
            <a:lvl3pPr>
              <a:defRPr sz="1810"/>
            </a:lvl3pPr>
            <a:lvl4pPr>
              <a:defRPr sz="1619"/>
            </a:lvl4pPr>
            <a:lvl5pPr>
              <a:defRPr sz="1619"/>
            </a:lvl5pPr>
            <a:lvl6pPr>
              <a:defRPr sz="1619"/>
            </a:lvl6pPr>
            <a:lvl7pPr>
              <a:defRPr sz="1619"/>
            </a:lvl7pPr>
            <a:lvl8pPr>
              <a:defRPr sz="1619"/>
            </a:lvl8pPr>
            <a:lvl9pPr>
              <a:defRPr sz="161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3772" y="2217386"/>
            <a:ext cx="3031331" cy="924101"/>
          </a:xfrm>
        </p:spPr>
        <p:txBody>
          <a:bodyPr anchor="b"/>
          <a:lstStyle>
            <a:lvl1pPr marL="0" indent="0">
              <a:buNone/>
              <a:defRPr sz="2381" b="1"/>
            </a:lvl1pPr>
            <a:lvl2pPr marL="455423" indent="0">
              <a:buNone/>
              <a:defRPr sz="2000" b="1"/>
            </a:lvl2pPr>
            <a:lvl3pPr marL="910848" indent="0">
              <a:buNone/>
              <a:defRPr sz="1810" b="1"/>
            </a:lvl3pPr>
            <a:lvl4pPr marL="1366271" indent="0">
              <a:buNone/>
              <a:defRPr sz="1619" b="1"/>
            </a:lvl4pPr>
            <a:lvl5pPr marL="1821695" indent="0">
              <a:buNone/>
              <a:defRPr sz="1619" b="1"/>
            </a:lvl5pPr>
            <a:lvl6pPr marL="2277119" indent="0">
              <a:buNone/>
              <a:defRPr sz="1619" b="1"/>
            </a:lvl6pPr>
            <a:lvl7pPr marL="2732543" indent="0">
              <a:buNone/>
              <a:defRPr sz="1619" b="1"/>
            </a:lvl7pPr>
            <a:lvl8pPr marL="3187967" indent="0">
              <a:buNone/>
              <a:defRPr sz="1619" b="1"/>
            </a:lvl8pPr>
            <a:lvl9pPr marL="3643391" indent="0">
              <a:buNone/>
              <a:defRPr sz="1619"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3772" y="3141486"/>
            <a:ext cx="3031331" cy="5707416"/>
          </a:xfrm>
        </p:spPr>
        <p:txBody>
          <a:bodyPr/>
          <a:lstStyle>
            <a:lvl1pPr>
              <a:defRPr sz="2381"/>
            </a:lvl1pPr>
            <a:lvl2pPr>
              <a:defRPr sz="2000"/>
            </a:lvl2pPr>
            <a:lvl3pPr>
              <a:defRPr sz="1810"/>
            </a:lvl3pPr>
            <a:lvl4pPr>
              <a:defRPr sz="1619"/>
            </a:lvl4pPr>
            <a:lvl5pPr>
              <a:defRPr sz="1619"/>
            </a:lvl5pPr>
            <a:lvl6pPr>
              <a:defRPr sz="1619"/>
            </a:lvl6pPr>
            <a:lvl7pPr>
              <a:defRPr sz="1619"/>
            </a:lvl7pPr>
            <a:lvl8pPr>
              <a:defRPr sz="1619"/>
            </a:lvl8pPr>
            <a:lvl9pPr>
              <a:defRPr sz="1619"/>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fld id="{F79A9B15-275F-43E5-BC60-DA139074E3F9}" type="datetime1">
              <a:rPr lang="ja-JP" altLang="en-US"/>
              <a:pPr/>
              <a:t>2022/10/14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D6DD2EF0-90EC-4718-B6BD-041C0ECE0CDE}" type="slidenum">
              <a:rPr lang="ja-JP" altLang="en-US"/>
              <a:pPr/>
              <a:t>‹#›</a:t>
            </a:fld>
            <a:endParaRPr lang="ja-JP" altLang="en-US"/>
          </a:p>
        </p:txBody>
      </p:sp>
    </p:spTree>
    <p:extLst>
      <p:ext uri="{BB962C8B-B14F-4D97-AF65-F5344CB8AC3E}">
        <p14:creationId xmlns:p14="http://schemas.microsoft.com/office/powerpoint/2010/main" val="3292849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fld id="{BFC0B5B5-298A-478C-9F51-CFA1A7E20D05}" type="datetime1">
              <a:rPr lang="ja-JP" altLang="en-US"/>
              <a:pPr/>
              <a:t>2022/10/14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97489720-7CF0-4B5E-B835-5C64DB43AAFE}" type="slidenum">
              <a:rPr lang="ja-JP" altLang="en-US"/>
              <a:pPr/>
              <a:t>‹#›</a:t>
            </a:fld>
            <a:endParaRPr lang="ja-JP" altLang="en-US"/>
          </a:p>
        </p:txBody>
      </p:sp>
    </p:spTree>
    <p:extLst>
      <p:ext uri="{BB962C8B-B14F-4D97-AF65-F5344CB8AC3E}">
        <p14:creationId xmlns:p14="http://schemas.microsoft.com/office/powerpoint/2010/main" val="189870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63205E67-9C03-4B27-A943-A2C5AA162E01}" type="datetime1">
              <a:rPr lang="ja-JP" altLang="en-US"/>
              <a:pPr/>
              <a:t>2022/10/14</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1DBD983E-E510-453D-BF39-DE891D1F34A5}" type="slidenum">
              <a:rPr lang="ja-JP" altLang="en-US"/>
              <a:pPr/>
              <a:t>‹#›</a:t>
            </a:fld>
            <a:endParaRPr lang="ja-JP" altLang="en-US"/>
          </a:p>
        </p:txBody>
      </p:sp>
    </p:spTree>
    <p:extLst>
      <p:ext uri="{BB962C8B-B14F-4D97-AF65-F5344CB8AC3E}">
        <p14:creationId xmlns:p14="http://schemas.microsoft.com/office/powerpoint/2010/main" val="362143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94407"/>
            <a:ext cx="2256235" cy="167851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289" y="394408"/>
            <a:ext cx="3833813" cy="8454497"/>
          </a:xfrm>
        </p:spPr>
        <p:txBody>
          <a:bodyPr/>
          <a:lstStyle>
            <a:lvl1pPr>
              <a:defRPr sz="3143"/>
            </a:lvl1pPr>
            <a:lvl2pPr>
              <a:defRPr sz="2762"/>
            </a:lvl2pPr>
            <a:lvl3pPr>
              <a:defRPr sz="2381"/>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2902" y="2072924"/>
            <a:ext cx="2256235" cy="6775980"/>
          </a:xfrm>
        </p:spPr>
        <p:txBody>
          <a:bodyPr/>
          <a:lstStyle>
            <a:lvl1pPr marL="0" indent="0">
              <a:buNone/>
              <a:defRPr sz="1429"/>
            </a:lvl1pPr>
            <a:lvl2pPr marL="455423" indent="0">
              <a:buNone/>
              <a:defRPr sz="1238"/>
            </a:lvl2pPr>
            <a:lvl3pPr marL="910848" indent="0">
              <a:buNone/>
              <a:defRPr sz="952"/>
            </a:lvl3pPr>
            <a:lvl4pPr marL="1366271" indent="0">
              <a:buNone/>
              <a:defRPr sz="857"/>
            </a:lvl4pPr>
            <a:lvl5pPr marL="1821695" indent="0">
              <a:buNone/>
              <a:defRPr sz="857"/>
            </a:lvl5pPr>
            <a:lvl6pPr marL="2277119" indent="0">
              <a:buNone/>
              <a:defRPr sz="857"/>
            </a:lvl6pPr>
            <a:lvl7pPr marL="2732543" indent="0">
              <a:buNone/>
              <a:defRPr sz="857"/>
            </a:lvl7pPr>
            <a:lvl8pPr marL="3187967" indent="0">
              <a:buNone/>
              <a:defRPr sz="857"/>
            </a:lvl8pPr>
            <a:lvl9pPr marL="3643391" indent="0">
              <a:buNone/>
              <a:defRPr sz="857"/>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fld id="{F0A4747F-2F5D-410E-BA66-327D71A6BC9E}" type="datetime1">
              <a:rPr lang="ja-JP" altLang="en-US"/>
              <a:pPr/>
              <a:t>2022/10/14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879F9C09-B563-4336-9DFD-874DF6A41EFB}" type="slidenum">
              <a:rPr lang="ja-JP" altLang="en-US"/>
              <a:pPr/>
              <a:t>‹#›</a:t>
            </a:fld>
            <a:endParaRPr lang="ja-JP" altLang="en-US"/>
          </a:p>
        </p:txBody>
      </p:sp>
    </p:spTree>
    <p:extLst>
      <p:ext uri="{BB962C8B-B14F-4D97-AF65-F5344CB8AC3E}">
        <p14:creationId xmlns:p14="http://schemas.microsoft.com/office/powerpoint/2010/main" val="25538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216" y="885120"/>
            <a:ext cx="4114800" cy="5943600"/>
          </a:xfrm>
        </p:spPr>
        <p:txBody>
          <a:bodyPr rtlCol="0">
            <a:normAutofit/>
          </a:bodyPr>
          <a:lstStyle>
            <a:lvl1pPr marL="0" indent="0">
              <a:buNone/>
              <a:defRPr sz="3143"/>
            </a:lvl1pPr>
            <a:lvl2pPr marL="455423" indent="0">
              <a:buNone/>
              <a:defRPr sz="2762"/>
            </a:lvl2pPr>
            <a:lvl3pPr marL="910848" indent="0">
              <a:buNone/>
              <a:defRPr sz="2381"/>
            </a:lvl3pPr>
            <a:lvl4pPr marL="1366271" indent="0">
              <a:buNone/>
              <a:defRPr sz="2000"/>
            </a:lvl4pPr>
            <a:lvl5pPr marL="1821695" indent="0">
              <a:buNone/>
              <a:defRPr sz="2000"/>
            </a:lvl5pPr>
            <a:lvl6pPr marL="2277119" indent="0">
              <a:buNone/>
              <a:defRPr sz="2000"/>
            </a:lvl6pPr>
            <a:lvl7pPr marL="2732543" indent="0">
              <a:buNone/>
              <a:defRPr sz="2000"/>
            </a:lvl7pPr>
            <a:lvl8pPr marL="3187967" indent="0">
              <a:buNone/>
              <a:defRPr sz="2000"/>
            </a:lvl8pPr>
            <a:lvl9pPr marL="3643391"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344216" y="7752823"/>
            <a:ext cx="4114800" cy="1162578"/>
          </a:xfrm>
        </p:spPr>
        <p:txBody>
          <a:bodyPr/>
          <a:lstStyle>
            <a:lvl1pPr marL="0" indent="0">
              <a:buNone/>
              <a:defRPr sz="1429"/>
            </a:lvl1pPr>
            <a:lvl2pPr marL="455423" indent="0">
              <a:buNone/>
              <a:defRPr sz="1238"/>
            </a:lvl2pPr>
            <a:lvl3pPr marL="910848" indent="0">
              <a:buNone/>
              <a:defRPr sz="952"/>
            </a:lvl3pPr>
            <a:lvl4pPr marL="1366271" indent="0">
              <a:buNone/>
              <a:defRPr sz="857"/>
            </a:lvl4pPr>
            <a:lvl5pPr marL="1821695" indent="0">
              <a:buNone/>
              <a:defRPr sz="857"/>
            </a:lvl5pPr>
            <a:lvl6pPr marL="2277119" indent="0">
              <a:buNone/>
              <a:defRPr sz="857"/>
            </a:lvl6pPr>
            <a:lvl7pPr marL="2732543" indent="0">
              <a:buNone/>
              <a:defRPr sz="857"/>
            </a:lvl7pPr>
            <a:lvl8pPr marL="3187967" indent="0">
              <a:buNone/>
              <a:defRPr sz="857"/>
            </a:lvl8pPr>
            <a:lvl9pPr marL="3643391" indent="0">
              <a:buNone/>
              <a:defRPr sz="857"/>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fld id="{147511DA-8A0B-4F2A-B553-78D5994A0A3F}" type="datetime1">
              <a:rPr lang="ja-JP" altLang="en-US"/>
              <a:pPr/>
              <a:t>2022/10/14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171EEDF-37AA-48A3-A694-B80FF0CC7DCC}" type="slidenum">
              <a:rPr lang="ja-JP" altLang="en-US"/>
              <a:pPr/>
              <a:t>‹#›</a:t>
            </a:fld>
            <a:endParaRPr lang="ja-JP" altLang="en-US"/>
          </a:p>
        </p:txBody>
      </p:sp>
    </p:spTree>
    <p:extLst>
      <p:ext uri="{BB962C8B-B14F-4D97-AF65-F5344CB8AC3E}">
        <p14:creationId xmlns:p14="http://schemas.microsoft.com/office/powerpoint/2010/main" val="110670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342900" y="396876"/>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37" tIns="47819" rIns="95637" bIns="47819"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342900" y="2311401"/>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637" tIns="47819" rIns="95637" bIns="47819"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342900" y="9182101"/>
            <a:ext cx="1600200" cy="525463"/>
          </a:xfrm>
          <a:prstGeom prst="rect">
            <a:avLst/>
          </a:prstGeom>
        </p:spPr>
        <p:txBody>
          <a:bodyPr vert="horz" wrap="square" lIns="95637" tIns="47819" rIns="95637" bIns="47819" numCol="1" anchor="ctr" anchorCtr="0" compatLnSpc="1">
            <a:prstTxWarp prst="textNoShape">
              <a:avLst/>
            </a:prstTxWarp>
          </a:bodyPr>
          <a:lstStyle>
            <a:lvl1pPr>
              <a:defRPr sz="1238">
                <a:solidFill>
                  <a:srgbClr val="898989"/>
                </a:solidFill>
                <a:latin typeface="Calibri" pitchFamily="-1" charset="0"/>
              </a:defRPr>
            </a:lvl1pPr>
          </a:lstStyle>
          <a:p>
            <a:fld id="{90187FA6-6C44-4234-A41C-823B2BDACAB1}" type="datetime1">
              <a:rPr lang="ja-JP" altLang="en-US"/>
              <a:pPr/>
              <a:t>2022/10/14</a:t>
            </a:fld>
            <a:endParaRPr lang="ja-JP" altLang="en-US"/>
          </a:p>
        </p:txBody>
      </p:sp>
      <p:sp>
        <p:nvSpPr>
          <p:cNvPr id="5" name="フッター プレースホルダ 4"/>
          <p:cNvSpPr>
            <a:spLocks noGrp="1"/>
          </p:cNvSpPr>
          <p:nvPr>
            <p:ph type="ftr" sz="quarter" idx="3"/>
          </p:nvPr>
        </p:nvSpPr>
        <p:spPr>
          <a:xfrm>
            <a:off x="2343151" y="9182101"/>
            <a:ext cx="2171700" cy="525463"/>
          </a:xfrm>
          <a:prstGeom prst="rect">
            <a:avLst/>
          </a:prstGeom>
        </p:spPr>
        <p:txBody>
          <a:bodyPr vert="horz" lIns="95637" tIns="47819" rIns="95637" bIns="47819" rtlCol="0" anchor="ctr"/>
          <a:lstStyle>
            <a:lvl1pPr algn="ctr" fontAlgn="auto">
              <a:spcBef>
                <a:spcPts val="0"/>
              </a:spcBef>
              <a:spcAft>
                <a:spcPts val="0"/>
              </a:spcAft>
              <a:defRPr sz="1238">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4914900" y="9182101"/>
            <a:ext cx="1600200" cy="525463"/>
          </a:xfrm>
          <a:prstGeom prst="rect">
            <a:avLst/>
          </a:prstGeom>
        </p:spPr>
        <p:txBody>
          <a:bodyPr vert="horz" wrap="square" lIns="95637" tIns="47819" rIns="95637" bIns="47819" numCol="1" anchor="ctr" anchorCtr="0" compatLnSpc="1">
            <a:prstTxWarp prst="textNoShape">
              <a:avLst/>
            </a:prstTxWarp>
          </a:bodyPr>
          <a:lstStyle>
            <a:lvl1pPr algn="r">
              <a:defRPr sz="1238">
                <a:solidFill>
                  <a:srgbClr val="898989"/>
                </a:solidFill>
                <a:latin typeface="Calibri" pitchFamily="-1" charset="0"/>
              </a:defRPr>
            </a:lvl1pPr>
          </a:lstStyle>
          <a:p>
            <a:fld id="{B574DE24-EF78-4F7D-A7B8-F9F7519FE543}"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381" kern="1200">
          <a:solidFill>
            <a:schemeClr val="tx1"/>
          </a:solidFill>
          <a:latin typeface="+mj-lt"/>
          <a:ea typeface="+mj-ea"/>
          <a:cs typeface="ＭＳ Ｐゴシック" pitchFamily="-1" charset="-128"/>
        </a:defRPr>
      </a:lvl1pPr>
      <a:lvl2pPr algn="ctr" rtl="0" eaLnBrk="0" fontAlgn="base" hangingPunct="0">
        <a:spcBef>
          <a:spcPct val="0"/>
        </a:spcBef>
        <a:spcAft>
          <a:spcPct val="0"/>
        </a:spcAft>
        <a:defRPr kumimoji="1" sz="4381">
          <a:solidFill>
            <a:schemeClr val="tx1"/>
          </a:solidFill>
          <a:latin typeface="Calibri" pitchFamily="34" charset="0"/>
          <a:ea typeface="ＭＳ Ｐゴシック" charset="-128"/>
          <a:cs typeface="ＭＳ Ｐゴシック" pitchFamily="-1" charset="-128"/>
        </a:defRPr>
      </a:lvl2pPr>
      <a:lvl3pPr algn="ctr" rtl="0" eaLnBrk="0" fontAlgn="base" hangingPunct="0">
        <a:spcBef>
          <a:spcPct val="0"/>
        </a:spcBef>
        <a:spcAft>
          <a:spcPct val="0"/>
        </a:spcAft>
        <a:defRPr kumimoji="1" sz="4381">
          <a:solidFill>
            <a:schemeClr val="tx1"/>
          </a:solidFill>
          <a:latin typeface="Calibri" pitchFamily="34" charset="0"/>
          <a:ea typeface="ＭＳ Ｐゴシック" charset="-128"/>
          <a:cs typeface="ＭＳ Ｐゴシック" pitchFamily="-1" charset="-128"/>
        </a:defRPr>
      </a:lvl3pPr>
      <a:lvl4pPr algn="ctr" rtl="0" eaLnBrk="0" fontAlgn="base" hangingPunct="0">
        <a:spcBef>
          <a:spcPct val="0"/>
        </a:spcBef>
        <a:spcAft>
          <a:spcPct val="0"/>
        </a:spcAft>
        <a:defRPr kumimoji="1" sz="4381">
          <a:solidFill>
            <a:schemeClr val="tx1"/>
          </a:solidFill>
          <a:latin typeface="Calibri" pitchFamily="34" charset="0"/>
          <a:ea typeface="ＭＳ Ｐゴシック" charset="-128"/>
          <a:cs typeface="ＭＳ Ｐゴシック" pitchFamily="-1" charset="-128"/>
        </a:defRPr>
      </a:lvl4pPr>
      <a:lvl5pPr algn="ctr" rtl="0" eaLnBrk="0" fontAlgn="base" hangingPunct="0">
        <a:spcBef>
          <a:spcPct val="0"/>
        </a:spcBef>
        <a:spcAft>
          <a:spcPct val="0"/>
        </a:spcAft>
        <a:defRPr kumimoji="1" sz="4381">
          <a:solidFill>
            <a:schemeClr val="tx1"/>
          </a:solidFill>
          <a:latin typeface="Calibri" pitchFamily="34" charset="0"/>
          <a:ea typeface="ＭＳ Ｐゴシック" charset="-128"/>
          <a:cs typeface="ＭＳ Ｐゴシック" pitchFamily="-1" charset="-128"/>
        </a:defRPr>
      </a:lvl5pPr>
      <a:lvl6pPr marL="455423" algn="ctr" rtl="0" fontAlgn="base">
        <a:spcBef>
          <a:spcPct val="0"/>
        </a:spcBef>
        <a:spcAft>
          <a:spcPct val="0"/>
        </a:spcAft>
        <a:defRPr kumimoji="1" sz="4381">
          <a:solidFill>
            <a:schemeClr val="tx1"/>
          </a:solidFill>
          <a:latin typeface="Calibri" pitchFamily="34" charset="0"/>
          <a:ea typeface="ＭＳ Ｐゴシック" charset="-128"/>
        </a:defRPr>
      </a:lvl6pPr>
      <a:lvl7pPr marL="910848" algn="ctr" rtl="0" fontAlgn="base">
        <a:spcBef>
          <a:spcPct val="0"/>
        </a:spcBef>
        <a:spcAft>
          <a:spcPct val="0"/>
        </a:spcAft>
        <a:defRPr kumimoji="1" sz="4381">
          <a:solidFill>
            <a:schemeClr val="tx1"/>
          </a:solidFill>
          <a:latin typeface="Calibri" pitchFamily="34" charset="0"/>
          <a:ea typeface="ＭＳ Ｐゴシック" charset="-128"/>
        </a:defRPr>
      </a:lvl7pPr>
      <a:lvl8pPr marL="1366271" algn="ctr" rtl="0" fontAlgn="base">
        <a:spcBef>
          <a:spcPct val="0"/>
        </a:spcBef>
        <a:spcAft>
          <a:spcPct val="0"/>
        </a:spcAft>
        <a:defRPr kumimoji="1" sz="4381">
          <a:solidFill>
            <a:schemeClr val="tx1"/>
          </a:solidFill>
          <a:latin typeface="Calibri" pitchFamily="34" charset="0"/>
          <a:ea typeface="ＭＳ Ｐゴシック" charset="-128"/>
        </a:defRPr>
      </a:lvl8pPr>
      <a:lvl9pPr marL="1821695" algn="ctr" rtl="0" fontAlgn="base">
        <a:spcBef>
          <a:spcPct val="0"/>
        </a:spcBef>
        <a:spcAft>
          <a:spcPct val="0"/>
        </a:spcAft>
        <a:defRPr kumimoji="1" sz="4381">
          <a:solidFill>
            <a:schemeClr val="tx1"/>
          </a:solidFill>
          <a:latin typeface="Calibri" pitchFamily="34" charset="0"/>
          <a:ea typeface="ＭＳ Ｐゴシック" charset="-128"/>
        </a:defRPr>
      </a:lvl9pPr>
    </p:titleStyle>
    <p:bodyStyle>
      <a:lvl1pPr marL="341568" indent="-341568" algn="l" rtl="0" eaLnBrk="0" fontAlgn="base" hangingPunct="0">
        <a:spcBef>
          <a:spcPct val="20000"/>
        </a:spcBef>
        <a:spcAft>
          <a:spcPct val="0"/>
        </a:spcAft>
        <a:buFont typeface="Arial" charset="0"/>
        <a:buChar char="•"/>
        <a:defRPr kumimoji="1" sz="3143" kern="1200">
          <a:solidFill>
            <a:schemeClr val="tx1"/>
          </a:solidFill>
          <a:latin typeface="+mn-lt"/>
          <a:ea typeface="+mn-ea"/>
          <a:cs typeface="ＭＳ Ｐゴシック" pitchFamily="-1" charset="-128"/>
        </a:defRPr>
      </a:lvl1pPr>
      <a:lvl2pPr marL="740063" indent="-284640" algn="l" rtl="0" eaLnBrk="0" fontAlgn="base" hangingPunct="0">
        <a:spcBef>
          <a:spcPct val="20000"/>
        </a:spcBef>
        <a:spcAft>
          <a:spcPct val="0"/>
        </a:spcAft>
        <a:buFont typeface="Arial" charset="0"/>
        <a:buChar char="–"/>
        <a:defRPr kumimoji="1" sz="2762" kern="1200">
          <a:solidFill>
            <a:schemeClr val="tx1"/>
          </a:solidFill>
          <a:latin typeface="+mn-lt"/>
          <a:ea typeface="+mn-ea"/>
          <a:cs typeface="+mn-cs"/>
        </a:defRPr>
      </a:lvl2pPr>
      <a:lvl3pPr marL="1138560" indent="-227712" algn="l" rtl="0" eaLnBrk="0" fontAlgn="base" hangingPunct="0">
        <a:spcBef>
          <a:spcPct val="20000"/>
        </a:spcBef>
        <a:spcAft>
          <a:spcPct val="0"/>
        </a:spcAft>
        <a:buFont typeface="Arial" charset="0"/>
        <a:buChar char="•"/>
        <a:defRPr kumimoji="1" sz="2381" kern="1200">
          <a:solidFill>
            <a:schemeClr val="tx1"/>
          </a:solidFill>
          <a:latin typeface="+mn-lt"/>
          <a:ea typeface="+mn-ea"/>
          <a:cs typeface="+mn-cs"/>
        </a:defRPr>
      </a:lvl3pPr>
      <a:lvl4pPr marL="1593983" indent="-22771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49408" indent="-227712"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04831" indent="-227712" algn="l" defTabSz="91084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0255" indent="-227712" algn="l" defTabSz="91084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5679" indent="-227712" algn="l" defTabSz="91084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1103" indent="-227712" algn="l" defTabSz="91084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0848" rtl="0" eaLnBrk="1" latinLnBrk="0" hangingPunct="1">
        <a:defRPr kumimoji="1" sz="1810" kern="1200">
          <a:solidFill>
            <a:schemeClr val="tx1"/>
          </a:solidFill>
          <a:latin typeface="+mn-lt"/>
          <a:ea typeface="+mn-ea"/>
          <a:cs typeface="+mn-cs"/>
        </a:defRPr>
      </a:lvl1pPr>
      <a:lvl2pPr marL="455423" algn="l" defTabSz="910848" rtl="0" eaLnBrk="1" latinLnBrk="0" hangingPunct="1">
        <a:defRPr kumimoji="1" sz="1810" kern="1200">
          <a:solidFill>
            <a:schemeClr val="tx1"/>
          </a:solidFill>
          <a:latin typeface="+mn-lt"/>
          <a:ea typeface="+mn-ea"/>
          <a:cs typeface="+mn-cs"/>
        </a:defRPr>
      </a:lvl2pPr>
      <a:lvl3pPr marL="910848" algn="l" defTabSz="910848" rtl="0" eaLnBrk="1" latinLnBrk="0" hangingPunct="1">
        <a:defRPr kumimoji="1" sz="1810" kern="1200">
          <a:solidFill>
            <a:schemeClr val="tx1"/>
          </a:solidFill>
          <a:latin typeface="+mn-lt"/>
          <a:ea typeface="+mn-ea"/>
          <a:cs typeface="+mn-cs"/>
        </a:defRPr>
      </a:lvl3pPr>
      <a:lvl4pPr marL="1366271" algn="l" defTabSz="910848" rtl="0" eaLnBrk="1" latinLnBrk="0" hangingPunct="1">
        <a:defRPr kumimoji="1" sz="1810" kern="1200">
          <a:solidFill>
            <a:schemeClr val="tx1"/>
          </a:solidFill>
          <a:latin typeface="+mn-lt"/>
          <a:ea typeface="+mn-ea"/>
          <a:cs typeface="+mn-cs"/>
        </a:defRPr>
      </a:lvl4pPr>
      <a:lvl5pPr marL="1821695" algn="l" defTabSz="910848" rtl="0" eaLnBrk="1" latinLnBrk="0" hangingPunct="1">
        <a:defRPr kumimoji="1" sz="1810" kern="1200">
          <a:solidFill>
            <a:schemeClr val="tx1"/>
          </a:solidFill>
          <a:latin typeface="+mn-lt"/>
          <a:ea typeface="+mn-ea"/>
          <a:cs typeface="+mn-cs"/>
        </a:defRPr>
      </a:lvl5pPr>
      <a:lvl6pPr marL="2277119" algn="l" defTabSz="910848" rtl="0" eaLnBrk="1" latinLnBrk="0" hangingPunct="1">
        <a:defRPr kumimoji="1" sz="1810" kern="1200">
          <a:solidFill>
            <a:schemeClr val="tx1"/>
          </a:solidFill>
          <a:latin typeface="+mn-lt"/>
          <a:ea typeface="+mn-ea"/>
          <a:cs typeface="+mn-cs"/>
        </a:defRPr>
      </a:lvl6pPr>
      <a:lvl7pPr marL="2732543" algn="l" defTabSz="910848" rtl="0" eaLnBrk="1" latinLnBrk="0" hangingPunct="1">
        <a:defRPr kumimoji="1" sz="1810" kern="1200">
          <a:solidFill>
            <a:schemeClr val="tx1"/>
          </a:solidFill>
          <a:latin typeface="+mn-lt"/>
          <a:ea typeface="+mn-ea"/>
          <a:cs typeface="+mn-cs"/>
        </a:defRPr>
      </a:lvl7pPr>
      <a:lvl8pPr marL="3187967" algn="l" defTabSz="910848" rtl="0" eaLnBrk="1" latinLnBrk="0" hangingPunct="1">
        <a:defRPr kumimoji="1" sz="1810" kern="1200">
          <a:solidFill>
            <a:schemeClr val="tx1"/>
          </a:solidFill>
          <a:latin typeface="+mn-lt"/>
          <a:ea typeface="+mn-ea"/>
          <a:cs typeface="+mn-cs"/>
        </a:defRPr>
      </a:lvl8pPr>
      <a:lvl9pPr marL="3643391" algn="l" defTabSz="910848" rtl="0" eaLnBrk="1" latinLnBrk="0" hangingPunct="1">
        <a:defRPr kumimoji="1" sz="18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wmf"/><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32506"/>
            <a:ext cx="6858000" cy="27427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 y="9067781"/>
            <a:ext cx="6858000" cy="342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68571" bIns="34286" rtlCol="0" anchor="ctr"/>
          <a:lstStyle/>
          <a:p>
            <a:pPr algn="ctr"/>
            <a:r>
              <a:rPr lang="ja-JP" altLang="en-US" sz="1524" spc="143"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体調が悪くなったら、すぐに医師の診察を</a:t>
            </a:r>
            <a:endParaRPr lang="en-US" altLang="ja-JP" sz="1524" spc="143"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テキスト ボックス 81"/>
          <p:cNvSpPr txBox="1"/>
          <p:nvPr/>
        </p:nvSpPr>
        <p:spPr>
          <a:xfrm>
            <a:off x="0" y="8129086"/>
            <a:ext cx="6858000" cy="880761"/>
          </a:xfrm>
          <a:prstGeom prst="rect">
            <a:avLst/>
          </a:prstGeom>
          <a:solidFill>
            <a:srgbClr val="FF0000"/>
          </a:solidFill>
        </p:spPr>
        <p:txBody>
          <a:bodyPr wrap="none" lIns="91083" tIns="45542" rIns="91083" bIns="45542" rtlCol="0" anchor="ctr" anchorCtr="0">
            <a:noAutofit/>
          </a:bodyPr>
          <a:lstStyle/>
          <a:p>
            <a:pPr algn="ctr">
              <a:lnSpc>
                <a:spcPct val="150000"/>
              </a:lnSpc>
            </a:pPr>
            <a:r>
              <a:rPr lang="ja-JP" altLang="en-US" sz="1524" spc="19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まちがいなく食用だと判断できない植物は</a:t>
            </a:r>
            <a:endParaRPr lang="en-US" altLang="ja-JP" sz="1524" spc="19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sz="2095" b="1" u="sng" spc="19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採らない！食べない！売らない！人にあげない！</a:t>
            </a:r>
            <a:endParaRPr lang="en-US" altLang="ja-JP" sz="2095" b="1" u="sng" spc="19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8760" y="9486087"/>
            <a:ext cx="1206698" cy="396138"/>
          </a:xfrm>
          <a:prstGeom prst="rect">
            <a:avLst/>
          </a:prstGeom>
        </p:spPr>
      </p:pic>
      <p:sp>
        <p:nvSpPr>
          <p:cNvPr id="9" name="テキスト ボックス 8"/>
          <p:cNvSpPr txBox="1"/>
          <p:nvPr/>
        </p:nvSpPr>
        <p:spPr>
          <a:xfrm>
            <a:off x="369352" y="272480"/>
            <a:ext cx="6228000" cy="2277547"/>
          </a:xfrm>
          <a:prstGeom prst="rect">
            <a:avLst/>
          </a:prstGeom>
          <a:noFill/>
          <a:effectLst>
            <a:glow rad="63500">
              <a:schemeClr val="accent1">
                <a:satMod val="175000"/>
                <a:alpha val="40000"/>
              </a:schemeClr>
            </a:glow>
          </a:effectLst>
        </p:spPr>
        <p:txBody>
          <a:bodyPr wrap="square" rtlCol="0">
            <a:spAutoFit/>
          </a:bodyPr>
          <a:lstStyle/>
          <a:p>
            <a:pPr algn="ctr"/>
            <a:r>
              <a:rPr lang="ja-JP" altLang="en-US" sz="5400" dirty="0">
                <a:latin typeface="ＤＦ特太ゴシック体" panose="020B0509000000000000" pitchFamily="49" charset="-128"/>
                <a:ea typeface="ＤＦ特太ゴシック体" panose="020B0509000000000000" pitchFamily="49" charset="-128"/>
              </a:rPr>
              <a:t>観賞用植物</a:t>
            </a:r>
            <a:r>
              <a:rPr lang="ja-JP" altLang="en-US" sz="4400" b="1" dirty="0" smtClean="0">
                <a:latin typeface="ＤＦ特太ゴシック体" panose="020B0509000000000000" pitchFamily="49" charset="-128"/>
                <a:ea typeface="ＤＦ特太ゴシック体" panose="020B0509000000000000" pitchFamily="49" charset="-128"/>
              </a:rPr>
              <a:t>の</a:t>
            </a:r>
            <a:endParaRPr lang="en-US" altLang="ja-JP" sz="4400" b="1" dirty="0" smtClean="0">
              <a:latin typeface="ＤＦ特太ゴシック体" panose="020B0509000000000000" pitchFamily="49" charset="-128"/>
              <a:ea typeface="ＤＦ特太ゴシック体" panose="020B0509000000000000" pitchFamily="49" charset="-128"/>
            </a:endParaRPr>
          </a:p>
          <a:p>
            <a:pPr algn="ctr"/>
            <a:r>
              <a:rPr lang="ja-JP" altLang="en-US" sz="8800" spc="300" dirty="0" smtClean="0">
                <a:ln w="28575">
                  <a:solidFill>
                    <a:schemeClr val="tx1"/>
                  </a:solidFill>
                </a:ln>
                <a:solidFill>
                  <a:srgbClr val="FF0000"/>
                </a:solidFill>
                <a:latin typeface="ＤＦ特太ゴシック体" panose="020B0509000000000000" pitchFamily="49" charset="-128"/>
                <a:ea typeface="ＤＦ特太ゴシック体" panose="020B0509000000000000" pitchFamily="49" charset="-128"/>
              </a:rPr>
              <a:t>誤食</a:t>
            </a:r>
            <a:r>
              <a:rPr lang="ja-JP" altLang="en-US" sz="6000" spc="300" dirty="0" smtClean="0">
                <a:latin typeface="ＤＦ特太ゴシック体" panose="020B0509000000000000" pitchFamily="49" charset="-128"/>
                <a:ea typeface="ＤＦ特太ゴシック体" panose="020B0509000000000000" pitchFamily="49" charset="-128"/>
              </a:rPr>
              <a:t>に</a:t>
            </a:r>
            <a:r>
              <a:rPr lang="ja-JP" altLang="en-US" sz="7200" spc="300" dirty="0" smtClean="0">
                <a:latin typeface="ＤＦ特太ゴシック体" panose="020B0509000000000000" pitchFamily="49" charset="-128"/>
                <a:ea typeface="ＤＦ特太ゴシック体" panose="020B0509000000000000" pitchFamily="49" charset="-128"/>
              </a:rPr>
              <a:t>注</a:t>
            </a:r>
            <a:r>
              <a:rPr lang="ja-JP" altLang="en-US" sz="7200" dirty="0" smtClean="0">
                <a:latin typeface="ＤＦ特太ゴシック体" panose="020B0509000000000000" pitchFamily="49" charset="-128"/>
                <a:ea typeface="ＤＦ特太ゴシック体" panose="020B0509000000000000" pitchFamily="49" charset="-128"/>
              </a:rPr>
              <a:t>意</a:t>
            </a:r>
            <a:r>
              <a:rPr lang="en-US" altLang="ja-JP" sz="8800" dirty="0" smtClean="0">
                <a:latin typeface="ＤＦ特太ゴシック体" panose="020B0509000000000000" pitchFamily="49" charset="-128"/>
                <a:ea typeface="ＤＦ特太ゴシック体" panose="020B0509000000000000" pitchFamily="49" charset="-128"/>
              </a:rPr>
              <a:t>!</a:t>
            </a:r>
            <a:endParaRPr lang="en-US" altLang="ja-JP" sz="8800" dirty="0">
              <a:latin typeface="ＤＦ特太ゴシック体" panose="020B0509000000000000" pitchFamily="49" charset="-128"/>
              <a:ea typeface="ＤＦ特太ゴシック体" panose="020B0509000000000000" pitchFamily="49" charset="-128"/>
            </a:endParaRPr>
          </a:p>
        </p:txBody>
      </p:sp>
      <p:sp>
        <p:nvSpPr>
          <p:cNvPr id="7" name="正方形/長方形 6"/>
          <p:cNvSpPr/>
          <p:nvPr/>
        </p:nvSpPr>
        <p:spPr>
          <a:xfrm>
            <a:off x="0" y="0"/>
            <a:ext cx="6858000" cy="217713"/>
          </a:xfrm>
          <a:prstGeom prst="rect">
            <a:avLst/>
          </a:prstGeom>
          <a:pattFill prst="wdUpDiag">
            <a:fgClr>
              <a:schemeClr val="tx1"/>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6048" y="2578155"/>
            <a:ext cx="6858000" cy="197150"/>
          </a:xfrm>
          <a:prstGeom prst="rect">
            <a:avLst/>
          </a:prstGeom>
          <a:pattFill prst="wdUpDiag">
            <a:fgClr>
              <a:schemeClr val="tx1"/>
            </a:fgClr>
            <a:bgClr>
              <a:srgbClr val="FFFF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ローチャート: 抜出し 41"/>
          <p:cNvSpPr/>
          <p:nvPr/>
        </p:nvSpPr>
        <p:spPr>
          <a:xfrm>
            <a:off x="188640" y="3110315"/>
            <a:ext cx="504000" cy="432000"/>
          </a:xfrm>
          <a:prstGeom prst="flowChartExtract">
            <a:avLst/>
          </a:prstGeom>
          <a:solidFill>
            <a:srgbClr val="FF0000"/>
          </a:solidFill>
          <a:ln w="762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68571" rtlCol="0" anchor="ctr"/>
          <a:lstStyle/>
          <a:p>
            <a:pPr algn="ctr">
              <a:lnSpc>
                <a:spcPts val="4400"/>
              </a:lnSpc>
            </a:pPr>
            <a:r>
              <a:rPr kumimoji="1" lang="ja-JP" altLang="en-US" sz="4000" b="1" dirty="0" smtClean="0">
                <a:solidFill>
                  <a:schemeClr val="bg1"/>
                </a:solidFill>
                <a:latin typeface="游明朝" panose="02020400000000000000" pitchFamily="18" charset="-128"/>
                <a:ea typeface="游明朝" panose="02020400000000000000" pitchFamily="18" charset="-128"/>
                <a:cs typeface="Arial" panose="020B0604020202020204" pitchFamily="34" charset="0"/>
              </a:rPr>
              <a:t>！</a:t>
            </a:r>
            <a:endParaRPr kumimoji="1" lang="ja-JP" altLang="en-US" sz="4000" b="1" dirty="0">
              <a:solidFill>
                <a:schemeClr val="bg1"/>
              </a:solidFill>
              <a:latin typeface="游明朝" panose="02020400000000000000" pitchFamily="18" charset="-128"/>
              <a:ea typeface="游明朝" panose="02020400000000000000" pitchFamily="18" charset="-128"/>
              <a:cs typeface="Arial" panose="020B0604020202020204" pitchFamily="34" charset="0"/>
            </a:endParaRPr>
          </a:p>
        </p:txBody>
      </p:sp>
      <p:sp>
        <p:nvSpPr>
          <p:cNvPr id="17" name="テキスト ボックス 16"/>
          <p:cNvSpPr txBox="1"/>
          <p:nvPr/>
        </p:nvSpPr>
        <p:spPr>
          <a:xfrm>
            <a:off x="1052736" y="3695530"/>
            <a:ext cx="5723984" cy="1049518"/>
          </a:xfrm>
          <a:prstGeom prst="rect">
            <a:avLst/>
          </a:prstGeom>
          <a:noFill/>
          <a:ln>
            <a:noFill/>
            <a:prstDash val="dash"/>
          </a:ln>
        </p:spPr>
        <p:txBody>
          <a:bodyPr wrap="square" rtlCol="0" anchor="ctr">
            <a:spAutoFit/>
          </a:bodyPr>
          <a:lstStyle/>
          <a:p>
            <a:pPr>
              <a:lnSpc>
                <a:spcPct val="110000"/>
              </a:lnSpc>
              <a:spcBef>
                <a:spcPts val="286"/>
              </a:spcBef>
            </a:pPr>
            <a:r>
              <a:rPr lang="ja-JP" altLang="en-US" sz="1300" dirty="0" smtClean="0">
                <a:latin typeface="メイリオ" panose="020B0604030504040204" pitchFamily="50" charset="-128"/>
                <a:ea typeface="メイリオ" panose="020B0604030504040204" pitchFamily="50" charset="-128"/>
              </a:rPr>
              <a:t>●植物の種類や名前を書いた札</a:t>
            </a:r>
            <a:r>
              <a:rPr lang="ja-JP" altLang="en-US" sz="1300" dirty="0">
                <a:latin typeface="メイリオ" panose="020B0604030504040204" pitchFamily="50" charset="-128"/>
                <a:ea typeface="メイリオ" panose="020B0604030504040204" pitchFamily="50" charset="-128"/>
              </a:rPr>
              <a:t>を</a:t>
            </a:r>
            <a:r>
              <a:rPr lang="ja-JP" altLang="en-US" sz="1300" dirty="0" smtClean="0">
                <a:latin typeface="メイリオ" panose="020B0604030504040204" pitchFamily="50" charset="-128"/>
                <a:ea typeface="メイリオ" panose="020B0604030504040204" pitchFamily="50" charset="-128"/>
              </a:rPr>
              <a:t>立てるなど、</a:t>
            </a:r>
            <a:r>
              <a:rPr lang="en-US" altLang="ja-JP" sz="1300" dirty="0" smtClean="0">
                <a:latin typeface="メイリオ" panose="020B0604030504040204" pitchFamily="50" charset="-128"/>
                <a:ea typeface="メイリオ" panose="020B0604030504040204" pitchFamily="50" charset="-128"/>
              </a:rPr>
              <a:t/>
            </a:r>
            <a:br>
              <a:rPr lang="en-US" altLang="ja-JP" sz="1300" dirty="0" smtClean="0">
                <a:latin typeface="メイリオ" panose="020B0604030504040204" pitchFamily="50" charset="-128"/>
                <a:ea typeface="メイリオ" panose="020B0604030504040204" pitchFamily="50" charset="-128"/>
              </a:rPr>
            </a:br>
            <a:r>
              <a:rPr lang="ja-JP" altLang="en-US" sz="1300" dirty="0" smtClean="0">
                <a:latin typeface="メイリオ" panose="020B0604030504040204" pitchFamily="50" charset="-128"/>
                <a:ea typeface="メイリオ" panose="020B0604030504040204" pitchFamily="50" charset="-128"/>
              </a:rPr>
              <a:t>　栽培しているものが分かるようにする。</a:t>
            </a:r>
            <a:endParaRPr lang="en-US" altLang="ja-JP" sz="1300" dirty="0">
              <a:latin typeface="メイリオ" panose="020B0604030504040204" pitchFamily="50" charset="-128"/>
              <a:ea typeface="メイリオ" panose="020B0604030504040204" pitchFamily="50" charset="-128"/>
            </a:endParaRPr>
          </a:p>
          <a:p>
            <a:pPr>
              <a:lnSpc>
                <a:spcPct val="110000"/>
              </a:lnSpc>
              <a:spcBef>
                <a:spcPts val="600"/>
              </a:spcBef>
            </a:pPr>
            <a:r>
              <a:rPr lang="ja-JP" altLang="en-US" sz="1300" dirty="0" smtClean="0">
                <a:latin typeface="メイリオ" panose="020B0604030504040204" pitchFamily="50" charset="-128"/>
                <a:ea typeface="メイリオ" panose="020B0604030504040204" pitchFamily="50" charset="-128"/>
              </a:rPr>
              <a:t>●食用</a:t>
            </a:r>
            <a:r>
              <a:rPr lang="ja-JP" altLang="en-US" sz="1300" dirty="0">
                <a:latin typeface="メイリオ" panose="020B0604030504040204" pitchFamily="50" charset="-128"/>
                <a:ea typeface="メイリオ" panose="020B0604030504040204" pitchFamily="50" charset="-128"/>
              </a:rPr>
              <a:t>植物と観賞用植物</a:t>
            </a:r>
            <a:r>
              <a:rPr lang="ja-JP" altLang="en-US" sz="1300" dirty="0" smtClean="0">
                <a:latin typeface="メイリオ" panose="020B0604030504040204" pitchFamily="50" charset="-128"/>
                <a:ea typeface="メイリオ" panose="020B0604030504040204" pitchFamily="50" charset="-128"/>
              </a:rPr>
              <a:t>を近くに植えない。</a:t>
            </a:r>
            <a:r>
              <a:rPr lang="en-US" altLang="ja-JP" sz="1300" dirty="0" smtClean="0">
                <a:latin typeface="メイリオ" panose="020B0604030504040204" pitchFamily="50" charset="-128"/>
                <a:ea typeface="メイリオ" panose="020B0604030504040204" pitchFamily="50" charset="-128"/>
              </a:rPr>
              <a:t/>
            </a:r>
            <a:br>
              <a:rPr lang="en-US" altLang="ja-JP" sz="1300" dirty="0" smtClean="0">
                <a:latin typeface="メイリオ" panose="020B0604030504040204" pitchFamily="50" charset="-128"/>
                <a:ea typeface="メイリオ" panose="020B0604030504040204" pitchFamily="50" charset="-128"/>
              </a:rPr>
            </a:br>
            <a:r>
              <a:rPr lang="ja-JP" altLang="en-US" sz="1300" dirty="0" smtClean="0">
                <a:latin typeface="メイリオ" panose="020B0604030504040204" pitchFamily="50" charset="-128"/>
                <a:ea typeface="メイリオ" panose="020B0604030504040204" pitchFamily="50" charset="-128"/>
              </a:rPr>
              <a:t>　観賞用</a:t>
            </a:r>
            <a:r>
              <a:rPr lang="ja-JP" altLang="en-US" sz="1300" dirty="0">
                <a:latin typeface="メイリオ" panose="020B0604030504040204" pitchFamily="50" charset="-128"/>
                <a:ea typeface="メイリオ" panose="020B0604030504040204" pitchFamily="50" charset="-128"/>
              </a:rPr>
              <a:t>植物は、畑や菜園から離れた場所で明確に区分けして</a:t>
            </a:r>
            <a:r>
              <a:rPr lang="ja-JP" altLang="en-US" sz="1300" dirty="0" smtClean="0">
                <a:latin typeface="メイリオ" panose="020B0604030504040204" pitchFamily="50" charset="-128"/>
                <a:ea typeface="メイリオ" panose="020B0604030504040204" pitchFamily="50" charset="-128"/>
              </a:rPr>
              <a:t>栽培する。</a:t>
            </a:r>
            <a:endParaRPr lang="ja-JP" altLang="en-US" sz="1300" dirty="0">
              <a:latin typeface="メイリオ" panose="020B0604030504040204" pitchFamily="50" charset="-128"/>
              <a:ea typeface="メイリオ" panose="020B0604030504040204" pitchFamily="50" charset="-128"/>
            </a:endParaRPr>
          </a:p>
        </p:txBody>
      </p:sp>
      <p:sp>
        <p:nvSpPr>
          <p:cNvPr id="19" name="正方形/長方形 18"/>
          <p:cNvSpPr/>
          <p:nvPr/>
        </p:nvSpPr>
        <p:spPr>
          <a:xfrm>
            <a:off x="936000" y="2975450"/>
            <a:ext cx="5904000" cy="667875"/>
          </a:xfrm>
          <a:prstGeom prst="rect">
            <a:avLst/>
          </a:prstGeom>
        </p:spPr>
        <p:txBody>
          <a:bodyPr wrap="square">
            <a:spAutoFit/>
          </a:bodyPr>
          <a:lstStyle/>
          <a:p>
            <a:pPr>
              <a:lnSpc>
                <a:spcPct val="110000"/>
              </a:lnSpc>
              <a:spcBef>
                <a:spcPts val="0"/>
              </a:spcBef>
            </a:pPr>
            <a:r>
              <a:rPr lang="ja-JP" altLang="en-US" sz="1700" b="1" spc="143"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観賞用</a:t>
            </a:r>
            <a:r>
              <a:rPr lang="ja-JP" altLang="en-US" sz="1700" b="1" spc="14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植物には食べると有毒なものもあります</a:t>
            </a:r>
            <a:r>
              <a:rPr lang="ja-JP" altLang="en-US" sz="1700" b="1" spc="143"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700" b="1" spc="143"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700" b="1" spc="143"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700" b="1" spc="143"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野菜</a:t>
            </a:r>
            <a:r>
              <a:rPr lang="ja-JP" altLang="en-US" sz="1700" b="1" spc="14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などの食用植物と一緒に栽培しないでください！</a:t>
            </a:r>
            <a:endParaRPr lang="en-US" altLang="ja-JP" sz="1700" b="1" spc="14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 name="直線コネクタ 3"/>
          <p:cNvCxnSpPr/>
          <p:nvPr/>
        </p:nvCxnSpPr>
        <p:spPr>
          <a:xfrm>
            <a:off x="909360" y="3623522"/>
            <a:ext cx="57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フローチャート: 抜出し 23"/>
          <p:cNvSpPr/>
          <p:nvPr/>
        </p:nvSpPr>
        <p:spPr>
          <a:xfrm>
            <a:off x="188640" y="5054214"/>
            <a:ext cx="504000" cy="432000"/>
          </a:xfrm>
          <a:prstGeom prst="flowChartExtract">
            <a:avLst/>
          </a:prstGeom>
          <a:solidFill>
            <a:srgbClr val="FF0000"/>
          </a:solidFill>
          <a:ln w="762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68571" rtlCol="0" anchor="ctr"/>
          <a:lstStyle/>
          <a:p>
            <a:pPr algn="ctr">
              <a:lnSpc>
                <a:spcPts val="4400"/>
              </a:lnSpc>
            </a:pPr>
            <a:r>
              <a:rPr kumimoji="1" lang="ja-JP" altLang="en-US" sz="4000" b="1" dirty="0" smtClean="0">
                <a:solidFill>
                  <a:schemeClr val="bg1"/>
                </a:solidFill>
                <a:latin typeface="游明朝" panose="02020400000000000000" pitchFamily="18" charset="-128"/>
                <a:ea typeface="游明朝" panose="02020400000000000000" pitchFamily="18" charset="-128"/>
                <a:cs typeface="Arial" panose="020B0604020202020204" pitchFamily="34" charset="0"/>
              </a:rPr>
              <a:t>！</a:t>
            </a:r>
            <a:endParaRPr kumimoji="1" lang="ja-JP" altLang="en-US" sz="4000" b="1" dirty="0">
              <a:solidFill>
                <a:schemeClr val="bg1"/>
              </a:solidFill>
              <a:latin typeface="游明朝" panose="02020400000000000000" pitchFamily="18" charset="-128"/>
              <a:ea typeface="游明朝" panose="02020400000000000000" pitchFamily="18" charset="-128"/>
              <a:cs typeface="Arial" panose="020B0604020202020204" pitchFamily="34" charset="0"/>
            </a:endParaRPr>
          </a:p>
        </p:txBody>
      </p:sp>
      <p:sp>
        <p:nvSpPr>
          <p:cNvPr id="25" name="テキスト ボックス 24"/>
          <p:cNvSpPr txBox="1"/>
          <p:nvPr/>
        </p:nvSpPr>
        <p:spPr>
          <a:xfrm>
            <a:off x="1052736" y="5701363"/>
            <a:ext cx="5723984" cy="829458"/>
          </a:xfrm>
          <a:prstGeom prst="rect">
            <a:avLst/>
          </a:prstGeom>
          <a:noFill/>
          <a:ln>
            <a:noFill/>
            <a:prstDash val="dash"/>
          </a:ln>
        </p:spPr>
        <p:txBody>
          <a:bodyPr wrap="square" rtlCol="0" anchor="ctr">
            <a:spAutoFit/>
          </a:bodyPr>
          <a:lstStyle/>
          <a:p>
            <a:pPr>
              <a:lnSpc>
                <a:spcPct val="110000"/>
              </a:lnSpc>
              <a:spcBef>
                <a:spcPts val="286"/>
              </a:spcBef>
            </a:pPr>
            <a:r>
              <a:rPr lang="ja-JP" altLang="en-US" sz="1300" dirty="0" smtClean="0">
                <a:latin typeface="メイリオ" panose="020B0604030504040204" pitchFamily="50" charset="-128"/>
                <a:ea typeface="メイリオ" panose="020B0604030504040204" pitchFamily="50" charset="-128"/>
              </a:rPr>
              <a:t>●判断できない人が誤って口にしないよう</a:t>
            </a:r>
            <a:r>
              <a:rPr lang="en-US" altLang="ja-JP" sz="1300" dirty="0" smtClean="0">
                <a:latin typeface="メイリオ" panose="020B0604030504040204" pitchFamily="50" charset="-128"/>
                <a:ea typeface="メイリオ" panose="020B0604030504040204" pitchFamily="50" charset="-128"/>
              </a:rPr>
              <a:t/>
            </a:r>
            <a:br>
              <a:rPr lang="en-US" altLang="ja-JP" sz="1300" dirty="0" smtClean="0">
                <a:latin typeface="メイリオ" panose="020B0604030504040204" pitchFamily="50" charset="-128"/>
                <a:ea typeface="メイリオ" panose="020B0604030504040204" pitchFamily="50" charset="-128"/>
              </a:rPr>
            </a:br>
            <a:r>
              <a:rPr lang="ja-JP" altLang="en-US" sz="1300" dirty="0" smtClean="0">
                <a:latin typeface="メイリオ" panose="020B0604030504040204" pitchFamily="50" charset="-128"/>
                <a:ea typeface="メイリオ" panose="020B0604030504040204" pitchFamily="50" charset="-128"/>
              </a:rPr>
              <a:t>　簡単に手の届く範囲で栽培しない。球根を放置しない。</a:t>
            </a:r>
            <a:endParaRPr lang="en-US" altLang="ja-JP" sz="1300" dirty="0">
              <a:latin typeface="メイリオ" panose="020B0604030504040204" pitchFamily="50" charset="-128"/>
              <a:ea typeface="メイリオ" panose="020B0604030504040204" pitchFamily="50" charset="-128"/>
            </a:endParaRPr>
          </a:p>
          <a:p>
            <a:pPr>
              <a:lnSpc>
                <a:spcPct val="110000"/>
              </a:lnSpc>
              <a:spcBef>
                <a:spcPts val="600"/>
              </a:spcBef>
            </a:pPr>
            <a:r>
              <a:rPr lang="ja-JP" altLang="en-US" sz="1300" dirty="0" smtClean="0">
                <a:latin typeface="メイリオ" panose="020B0604030504040204" pitchFamily="50" charset="-128"/>
                <a:ea typeface="メイリオ" panose="020B0604030504040204" pitchFamily="50" charset="-128"/>
              </a:rPr>
              <a:t>●何かを植えたら、家族にも伝えましょう。</a:t>
            </a:r>
            <a:endParaRPr lang="ja-JP" altLang="en-US" sz="1300" dirty="0">
              <a:latin typeface="メイリオ" panose="020B0604030504040204" pitchFamily="50" charset="-128"/>
              <a:ea typeface="メイリオ" panose="020B0604030504040204" pitchFamily="50" charset="-128"/>
            </a:endParaRPr>
          </a:p>
        </p:txBody>
      </p:sp>
      <p:sp>
        <p:nvSpPr>
          <p:cNvPr id="26" name="正方形/長方形 25"/>
          <p:cNvSpPr/>
          <p:nvPr/>
        </p:nvSpPr>
        <p:spPr>
          <a:xfrm>
            <a:off x="936000" y="4919349"/>
            <a:ext cx="5904000" cy="667875"/>
          </a:xfrm>
          <a:prstGeom prst="rect">
            <a:avLst/>
          </a:prstGeom>
        </p:spPr>
        <p:txBody>
          <a:bodyPr wrap="square">
            <a:spAutoFit/>
          </a:bodyPr>
          <a:lstStyle/>
          <a:p>
            <a:pPr>
              <a:lnSpc>
                <a:spcPct val="110000"/>
              </a:lnSpc>
              <a:spcBef>
                <a:spcPts val="0"/>
              </a:spcBef>
            </a:pPr>
            <a:r>
              <a:rPr lang="ja-JP" altLang="en-US" sz="1700" b="1" spc="143"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子ども</a:t>
            </a:r>
            <a:r>
              <a:rPr lang="ja-JP" altLang="en-US" sz="1700" b="1" spc="14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や認知機能の低下している方</a:t>
            </a:r>
            <a:r>
              <a:rPr lang="ja-JP" altLang="en-US" sz="1700" b="1" spc="143"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1700" b="1" spc="143"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700" b="1" spc="143"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700" b="1" spc="143"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誤って</a:t>
            </a:r>
            <a:r>
              <a:rPr lang="ja-JP" altLang="en-US" sz="1700" b="1" spc="14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食べてしまわないように注意しましょう</a:t>
            </a:r>
            <a:r>
              <a:rPr lang="ja-JP" altLang="en-US" sz="1700" b="1" spc="143"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700" b="1" spc="14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7" name="直線コネクタ 26"/>
          <p:cNvCxnSpPr/>
          <p:nvPr/>
        </p:nvCxnSpPr>
        <p:spPr>
          <a:xfrm>
            <a:off x="909360" y="5567421"/>
            <a:ext cx="57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フローチャート: 抜出し 27"/>
          <p:cNvSpPr/>
          <p:nvPr/>
        </p:nvSpPr>
        <p:spPr>
          <a:xfrm>
            <a:off x="188640" y="6719866"/>
            <a:ext cx="504000" cy="432000"/>
          </a:xfrm>
          <a:prstGeom prst="flowChartExtract">
            <a:avLst/>
          </a:prstGeom>
          <a:solidFill>
            <a:srgbClr val="FF0000"/>
          </a:solidFill>
          <a:ln w="762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68571" rtlCol="0" anchor="ctr"/>
          <a:lstStyle/>
          <a:p>
            <a:pPr algn="ctr">
              <a:lnSpc>
                <a:spcPts val="4400"/>
              </a:lnSpc>
            </a:pPr>
            <a:r>
              <a:rPr kumimoji="1" lang="ja-JP" altLang="en-US" sz="4000" b="1" dirty="0" smtClean="0">
                <a:solidFill>
                  <a:schemeClr val="bg1"/>
                </a:solidFill>
                <a:latin typeface="游明朝" panose="02020400000000000000" pitchFamily="18" charset="-128"/>
                <a:ea typeface="游明朝" panose="02020400000000000000" pitchFamily="18" charset="-128"/>
                <a:cs typeface="Arial" panose="020B0604020202020204" pitchFamily="34" charset="0"/>
              </a:rPr>
              <a:t>！</a:t>
            </a:r>
            <a:endParaRPr kumimoji="1" lang="ja-JP" altLang="en-US" sz="4000" b="1" dirty="0">
              <a:solidFill>
                <a:schemeClr val="bg1"/>
              </a:solidFill>
              <a:latin typeface="游明朝" panose="02020400000000000000" pitchFamily="18" charset="-128"/>
              <a:ea typeface="游明朝" panose="02020400000000000000" pitchFamily="18" charset="-128"/>
              <a:cs typeface="Arial" panose="020B0604020202020204" pitchFamily="34" charset="0"/>
            </a:endParaRPr>
          </a:p>
        </p:txBody>
      </p:sp>
      <p:sp>
        <p:nvSpPr>
          <p:cNvPr id="29" name="テキスト ボックス 28"/>
          <p:cNvSpPr txBox="1"/>
          <p:nvPr/>
        </p:nvSpPr>
        <p:spPr>
          <a:xfrm>
            <a:off x="1052736" y="7295930"/>
            <a:ext cx="5723984" cy="609398"/>
          </a:xfrm>
          <a:prstGeom prst="rect">
            <a:avLst/>
          </a:prstGeom>
          <a:noFill/>
          <a:ln>
            <a:noFill/>
            <a:prstDash val="dash"/>
          </a:ln>
        </p:spPr>
        <p:txBody>
          <a:bodyPr wrap="square" rtlCol="0" anchor="ctr">
            <a:spAutoFit/>
          </a:bodyPr>
          <a:lstStyle/>
          <a:p>
            <a:pPr>
              <a:lnSpc>
                <a:spcPct val="110000"/>
              </a:lnSpc>
              <a:spcBef>
                <a:spcPts val="600"/>
              </a:spcBef>
            </a:pPr>
            <a:r>
              <a:rPr lang="ja-JP" altLang="en-US" sz="1300" dirty="0" smtClean="0">
                <a:latin typeface="メイリオ" panose="020B0604030504040204" pitchFamily="50" charset="-128"/>
                <a:ea typeface="メイリオ" panose="020B0604030504040204" pitchFamily="50" charset="-128"/>
              </a:rPr>
              <a:t>●有毒植物には、野菜や食用植物と非常に似たものがあります。</a:t>
            </a:r>
            <a:endParaRPr lang="en-US" altLang="ja-JP" sz="1300" dirty="0" smtClean="0">
              <a:latin typeface="メイリオ" panose="020B0604030504040204" pitchFamily="50" charset="-128"/>
              <a:ea typeface="メイリオ" panose="020B0604030504040204" pitchFamily="50" charset="-128"/>
            </a:endParaRPr>
          </a:p>
          <a:p>
            <a:pPr>
              <a:lnSpc>
                <a:spcPct val="110000"/>
              </a:lnSpc>
              <a:spcBef>
                <a:spcPts val="600"/>
              </a:spcBef>
            </a:pPr>
            <a:r>
              <a:rPr lang="ja-JP" altLang="en-US" sz="1300" dirty="0" smtClean="0">
                <a:latin typeface="メイリオ" panose="020B0604030504040204" pitchFamily="50" charset="-128"/>
                <a:ea typeface="メイリオ" panose="020B0604030504040204" pitchFamily="50" charset="-128"/>
              </a:rPr>
              <a:t>●種が飛んできたり、以前に植えたものが再び生えてくることもあります。</a:t>
            </a:r>
            <a:endParaRPr lang="ja-JP" altLang="en-US" sz="1300"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936000" y="6780961"/>
            <a:ext cx="5904000" cy="380104"/>
          </a:xfrm>
          <a:prstGeom prst="rect">
            <a:avLst/>
          </a:prstGeom>
        </p:spPr>
        <p:txBody>
          <a:bodyPr wrap="square" anchor="ctr">
            <a:spAutoFit/>
          </a:bodyPr>
          <a:lstStyle/>
          <a:p>
            <a:pPr>
              <a:lnSpc>
                <a:spcPct val="110000"/>
              </a:lnSpc>
              <a:spcBef>
                <a:spcPts val="0"/>
              </a:spcBef>
            </a:pPr>
            <a:r>
              <a:rPr lang="ja-JP" altLang="en-US" sz="1700" b="1" spc="3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食用</a:t>
            </a:r>
            <a:r>
              <a:rPr lang="ja-JP" altLang="en-US" sz="1700" b="1" spc="3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として植えた覚えのない</a:t>
            </a:r>
            <a:r>
              <a:rPr lang="ja-JP" altLang="en-US" sz="1700" b="1" spc="3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植物は食べないで</a:t>
            </a:r>
            <a:r>
              <a:rPr lang="ja-JP" altLang="en-US" sz="1700" b="1" spc="3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ください</a:t>
            </a:r>
            <a:r>
              <a:rPr lang="ja-JP" altLang="en-US" sz="1700" b="1" spc="3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700" b="1" spc="3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2" name="直線コネクタ 31"/>
          <p:cNvCxnSpPr/>
          <p:nvPr/>
        </p:nvCxnSpPr>
        <p:spPr>
          <a:xfrm>
            <a:off x="909360" y="7233073"/>
            <a:ext cx="57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951996" y="9561512"/>
            <a:ext cx="2285316" cy="326884"/>
          </a:xfrm>
          <a:prstGeom prst="rect">
            <a:avLst/>
          </a:prstGeom>
          <a:noFill/>
        </p:spPr>
        <p:txBody>
          <a:bodyPr wrap="square" rtlCol="0">
            <a:spAutoFit/>
          </a:bodyPr>
          <a:lstStyle/>
          <a:p>
            <a:pPr algn="ctr"/>
            <a:r>
              <a:rPr lang="ja-JP" altLang="en-US" sz="1524" dirty="0">
                <a:latin typeface="メイリオ" panose="020B0604030504040204" pitchFamily="50" charset="-128"/>
                <a:ea typeface="メイリオ" panose="020B0604030504040204" pitchFamily="50" charset="-128"/>
                <a:cs typeface="メイリオ" panose="020B0604030504040204" pitchFamily="50" charset="-128"/>
              </a:rPr>
              <a:t>○○県／○○保健所</a:t>
            </a:r>
          </a:p>
        </p:txBody>
      </p:sp>
    </p:spTree>
    <p:extLst>
      <p:ext uri="{BB962C8B-B14F-4D97-AF65-F5344CB8AC3E}">
        <p14:creationId xmlns:p14="http://schemas.microsoft.com/office/powerpoint/2010/main" val="2077808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8360" y="9450742"/>
            <a:ext cx="6867024" cy="542818"/>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lIns="91083" tIns="45542" rIns="91083" bIns="45542" anchor="ctr"/>
          <a:lstStyle/>
          <a:p>
            <a:pPr>
              <a:lnSpc>
                <a:spcPct val="110000"/>
              </a:lnSpc>
            </a:pPr>
            <a:r>
              <a:rPr lang="ja-JP" altLang="en-US" sz="1238" b="1" dirty="0">
                <a:solidFill>
                  <a:schemeClr val="tx1"/>
                </a:solidFill>
                <a:latin typeface="メイリオ" pitchFamily="-1" charset="-128"/>
                <a:ea typeface="メイリオ" pitchFamily="-1" charset="-128"/>
                <a:cs typeface="メイリオ" pitchFamily="-1" charset="-128"/>
              </a:rPr>
              <a:t>代表的な有毒植物の特徴は</a:t>
            </a:r>
            <a:r>
              <a:rPr lang="ja-JP" altLang="en-US" sz="1238" b="1" u="sng" dirty="0">
                <a:solidFill>
                  <a:schemeClr val="tx1"/>
                </a:solidFill>
                <a:latin typeface="メイリオ" pitchFamily="-1" charset="-128"/>
                <a:ea typeface="メイリオ" pitchFamily="-1" charset="-128"/>
                <a:cs typeface="メイリオ" pitchFamily="-1" charset="-128"/>
              </a:rPr>
              <a:t>「自然毒のリスクプロファイル」</a:t>
            </a:r>
            <a:r>
              <a:rPr lang="ja-JP" altLang="en-US" sz="1238" dirty="0">
                <a:solidFill>
                  <a:schemeClr val="tx1"/>
                </a:solidFill>
                <a:latin typeface="メイリオ" pitchFamily="-1" charset="-128"/>
                <a:ea typeface="メイリオ" pitchFamily="-1" charset="-128"/>
                <a:cs typeface="メイリオ" pitchFamily="-1" charset="-128"/>
              </a:rPr>
              <a:t>をご覧ください。</a:t>
            </a:r>
            <a:endParaRPr lang="en-US" altLang="ja-JP" sz="1238" dirty="0">
              <a:solidFill>
                <a:schemeClr val="tx1"/>
              </a:solidFill>
              <a:latin typeface="メイリオ" pitchFamily="-1" charset="-128"/>
              <a:ea typeface="メイリオ" pitchFamily="-1" charset="-128"/>
              <a:cs typeface="メイリオ" pitchFamily="-1" charset="-128"/>
            </a:endParaRPr>
          </a:p>
          <a:p>
            <a:pPr>
              <a:lnSpc>
                <a:spcPct val="110000"/>
              </a:lnSpc>
            </a:pPr>
            <a:r>
              <a:rPr lang="en-US" altLang="ja-JP" sz="952" dirty="0">
                <a:solidFill>
                  <a:schemeClr val="tx1"/>
                </a:solidFill>
                <a:latin typeface="メイリオ" pitchFamily="-1" charset="-128"/>
                <a:ea typeface="メイリオ" pitchFamily="-1" charset="-128"/>
                <a:cs typeface="メイリオ" pitchFamily="-1" charset="-128"/>
              </a:rPr>
              <a:t>https://www.mhlw.go.jp/stf/seisakunitsuite/bunya/kenkou_iryou/shokuhin/syokuchu/poison/index.html</a:t>
            </a:r>
          </a:p>
          <a:p>
            <a:pPr>
              <a:lnSpc>
                <a:spcPct val="110000"/>
              </a:lnSpc>
            </a:pPr>
            <a:endParaRPr lang="en-US" altLang="ja-JP" sz="1238" b="1" dirty="0">
              <a:solidFill>
                <a:schemeClr val="tx1"/>
              </a:solidFill>
              <a:latin typeface="メイリオ" pitchFamily="-1" charset="-128"/>
              <a:ea typeface="メイリオ" pitchFamily="-1" charset="-128"/>
              <a:cs typeface="メイリオ" pitchFamily="-1" charset="-128"/>
            </a:endParaRPr>
          </a:p>
        </p:txBody>
      </p:sp>
      <p:sp>
        <p:nvSpPr>
          <p:cNvPr id="14" name="正方形/長方形 13"/>
          <p:cNvSpPr/>
          <p:nvPr/>
        </p:nvSpPr>
        <p:spPr bwMode="auto">
          <a:xfrm>
            <a:off x="88661" y="1044535"/>
            <a:ext cx="3291429" cy="2914286"/>
          </a:xfrm>
          <a:prstGeom prst="rect">
            <a:avLst/>
          </a:prstGeom>
          <a:solidFill>
            <a:schemeClr val="bg1"/>
          </a:solidFill>
          <a:ln w="19050">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lIns="91083" tIns="68571" rIns="91083" bIns="34286" anchor="ctr"/>
          <a:lstStyle/>
          <a:p>
            <a:pPr algn="ctr" fontAlgn="auto">
              <a:spcBef>
                <a:spcPts val="0"/>
              </a:spcBef>
              <a:spcAft>
                <a:spcPts val="0"/>
              </a:spcAft>
              <a:defRPr/>
            </a:pPr>
            <a:endParaRPr lang="ja-JP" altLang="en-US">
              <a:latin typeface="メイリオ" pitchFamily="50" charset="-128"/>
              <a:ea typeface="メイリオ" pitchFamily="50" charset="-128"/>
            </a:endParaRPr>
          </a:p>
        </p:txBody>
      </p:sp>
      <p:sp>
        <p:nvSpPr>
          <p:cNvPr id="17" name="正方形/長方形 16"/>
          <p:cNvSpPr/>
          <p:nvPr/>
        </p:nvSpPr>
        <p:spPr bwMode="auto">
          <a:xfrm>
            <a:off x="88661" y="2571606"/>
            <a:ext cx="3291429" cy="14046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83" tIns="45542" rIns="0" bIns="45542"/>
          <a:lstStyle/>
          <a:p>
            <a:pPr>
              <a:lnSpc>
                <a:spcPct val="110000"/>
              </a:lnSpc>
            </a:pPr>
            <a:r>
              <a:rPr lang="ja-JP" altLang="en-US" sz="1143" b="1" spc="286" dirty="0">
                <a:solidFill>
                  <a:srgbClr val="FF0000"/>
                </a:solidFill>
                <a:latin typeface="メイリオ" panose="020B0604030504040204" pitchFamily="50" charset="-128"/>
                <a:ea typeface="メイリオ" panose="020B0604030504040204" pitchFamily="50" charset="-128"/>
                <a:cs typeface="メイリオ" pitchFamily="-1" charset="-128"/>
              </a:rPr>
              <a:t>中毒症状</a:t>
            </a:r>
            <a:endParaRPr lang="en-US" altLang="ja-JP" sz="1143" b="1" spc="286" dirty="0">
              <a:solidFill>
                <a:srgbClr val="FF0000"/>
              </a:solidFill>
              <a:latin typeface="メイリオ" panose="020B0604030504040204" pitchFamily="50" charset="-128"/>
              <a:ea typeface="メイリオ" panose="020B0604030504040204" pitchFamily="50" charset="-128"/>
              <a:cs typeface="メイリオ" pitchFamily="-1" charset="-128"/>
            </a:endParaRPr>
          </a:p>
          <a:p>
            <a:pPr marL="102859">
              <a:lnSpc>
                <a:spcPct val="110000"/>
              </a:lnSpc>
              <a:spcBef>
                <a:spcPts val="190"/>
              </a:spcBef>
            </a:pPr>
            <a:r>
              <a:rPr lang="ja-JP" altLang="en-US" sz="1048" b="1" dirty="0">
                <a:solidFill>
                  <a:schemeClr val="tx1"/>
                </a:solidFill>
                <a:latin typeface="メイリオ" panose="020B0604030504040204" pitchFamily="50" charset="-128"/>
                <a:ea typeface="メイリオ" panose="020B0604030504040204" pitchFamily="50" charset="-128"/>
                <a:cs typeface="メイリオ" pitchFamily="-1" charset="-128"/>
              </a:rPr>
              <a:t>食後</a:t>
            </a:r>
            <a:r>
              <a:rPr lang="en-US" altLang="ja-JP" sz="1048" b="1" dirty="0">
                <a:solidFill>
                  <a:schemeClr val="tx1"/>
                </a:solidFill>
                <a:latin typeface="メイリオ" panose="020B0604030504040204" pitchFamily="50" charset="-128"/>
                <a:ea typeface="メイリオ" panose="020B0604030504040204" pitchFamily="50" charset="-128"/>
                <a:cs typeface="メイリオ" pitchFamily="-1" charset="-128"/>
              </a:rPr>
              <a:t>30</a:t>
            </a:r>
            <a:r>
              <a:rPr lang="ja-JP" altLang="en-US" sz="1048" b="1" dirty="0">
                <a:solidFill>
                  <a:schemeClr val="tx1"/>
                </a:solidFill>
                <a:latin typeface="メイリオ" panose="020B0604030504040204" pitchFamily="50" charset="-128"/>
                <a:ea typeface="メイリオ" panose="020B0604030504040204" pitchFamily="50" charset="-128"/>
                <a:cs typeface="メイリオ" pitchFamily="-1" charset="-128"/>
              </a:rPr>
              <a:t>分以内で、</a:t>
            </a:r>
            <a:r>
              <a:rPr lang="ja-JP" altLang="en-US" sz="1048" dirty="0">
                <a:solidFill>
                  <a:schemeClr val="tx1"/>
                </a:solidFill>
                <a:latin typeface="メイリオ" panose="020B0604030504040204" pitchFamily="50" charset="-128"/>
                <a:ea typeface="メイリオ" panose="020B0604030504040204" pitchFamily="50" charset="-128"/>
                <a:cs typeface="メイリオ" pitchFamily="-1" charset="-128"/>
              </a:rPr>
              <a:t>吐き気、嘔</a:t>
            </a:r>
            <a:r>
              <a:rPr lang="ja-JP" altLang="en-US" sz="1048" spc="-286" dirty="0">
                <a:solidFill>
                  <a:schemeClr val="tx1"/>
                </a:solidFill>
                <a:latin typeface="メイリオ" panose="020B0604030504040204" pitchFamily="50" charset="-128"/>
                <a:ea typeface="メイリオ" panose="020B0604030504040204" pitchFamily="50" charset="-128"/>
                <a:cs typeface="メイリオ" pitchFamily="-1" charset="-128"/>
              </a:rPr>
              <a:t>吐</a:t>
            </a:r>
            <a:r>
              <a:rPr lang="ja-JP" altLang="en-US" sz="1048" dirty="0">
                <a:solidFill>
                  <a:schemeClr val="tx1"/>
                </a:solidFill>
                <a:latin typeface="メイリオ" panose="020B0604030504040204" pitchFamily="50" charset="-128"/>
                <a:ea typeface="メイリオ" panose="020B0604030504040204" pitchFamily="50" charset="-128"/>
                <a:cs typeface="メイリオ" pitchFamily="-1" charset="-128"/>
              </a:rPr>
              <a:t>（おうと</a:t>
            </a:r>
            <a:r>
              <a:rPr lang="ja-JP" altLang="en-US" sz="1048" spc="-286" dirty="0">
                <a:solidFill>
                  <a:schemeClr val="tx1"/>
                </a:solidFill>
                <a:latin typeface="メイリオ" panose="020B0604030504040204" pitchFamily="50" charset="-128"/>
                <a:ea typeface="メイリオ" panose="020B0604030504040204" pitchFamily="50" charset="-128"/>
                <a:cs typeface="メイリオ" pitchFamily="-1" charset="-128"/>
              </a:rPr>
              <a:t>）、</a:t>
            </a:r>
            <a:r>
              <a:rPr lang="ja-JP" altLang="en-US" sz="1048" dirty="0">
                <a:solidFill>
                  <a:schemeClr val="tx1"/>
                </a:solidFill>
                <a:latin typeface="メイリオ" panose="020B0604030504040204" pitchFamily="50" charset="-128"/>
                <a:ea typeface="メイリオ" panose="020B0604030504040204" pitchFamily="50" charset="-128"/>
                <a:cs typeface="メイリオ" pitchFamily="-1" charset="-128"/>
              </a:rPr>
              <a:t>頭痛</a:t>
            </a:r>
            <a:endParaRPr lang="en-US" altLang="ja-JP" sz="1048" dirty="0">
              <a:solidFill>
                <a:schemeClr val="tx1"/>
              </a:solidFill>
              <a:latin typeface="メイリオ" panose="020B0604030504040204" pitchFamily="50" charset="-128"/>
              <a:ea typeface="メイリオ" panose="020B0604030504040204" pitchFamily="50" charset="-128"/>
              <a:cs typeface="メイリオ" pitchFamily="-1" charset="-128"/>
            </a:endParaRPr>
          </a:p>
          <a:p>
            <a:pPr marL="102859">
              <a:lnSpc>
                <a:spcPct val="110000"/>
              </a:lnSpc>
              <a:spcBef>
                <a:spcPts val="0"/>
              </a:spcBef>
            </a:pPr>
            <a:r>
              <a:rPr lang="ja-JP" altLang="en-US" sz="1048" dirty="0">
                <a:solidFill>
                  <a:schemeClr val="tx1"/>
                </a:solidFill>
                <a:latin typeface="メイリオ" panose="020B0604030504040204" pitchFamily="50" charset="-128"/>
                <a:ea typeface="メイリオ" panose="020B0604030504040204" pitchFamily="50" charset="-128"/>
                <a:cs typeface="メイリオ" pitchFamily="-1" charset="-128"/>
              </a:rPr>
              <a:t>など。スイセンでは、</a:t>
            </a:r>
            <a:r>
              <a:rPr lang="ja-JP" altLang="en-US" sz="1048" dirty="0">
                <a:solidFill>
                  <a:schemeClr val="tx1"/>
                </a:solidFill>
                <a:latin typeface="メイリオ" panose="020B0604030504040204" pitchFamily="50" charset="-128"/>
                <a:ea typeface="メイリオ" panose="020B0604030504040204" pitchFamily="50" charset="-128"/>
              </a:rPr>
              <a:t>悪心、下痢、流</a:t>
            </a:r>
            <a:r>
              <a:rPr lang="ja-JP" altLang="en-US" sz="1048" spc="-286" dirty="0">
                <a:solidFill>
                  <a:schemeClr val="tx1"/>
                </a:solidFill>
                <a:latin typeface="メイリオ" panose="020B0604030504040204" pitchFamily="50" charset="-128"/>
                <a:ea typeface="メイリオ" panose="020B0604030504040204" pitchFamily="50" charset="-128"/>
              </a:rPr>
              <a:t>涎</a:t>
            </a:r>
            <a:r>
              <a:rPr lang="ja-JP" altLang="en-US" sz="1048" dirty="0">
                <a:solidFill>
                  <a:schemeClr val="tx1"/>
                </a:solidFill>
                <a:latin typeface="メイリオ" panose="020B0604030504040204" pitchFamily="50" charset="-128"/>
                <a:ea typeface="メイリオ" panose="020B0604030504040204" pitchFamily="50" charset="-128"/>
              </a:rPr>
              <a:t>（りゅう</a:t>
            </a:r>
            <a:r>
              <a:rPr lang="en-US" altLang="ja-JP" sz="1048" dirty="0">
                <a:solidFill>
                  <a:schemeClr val="tx1"/>
                </a:solidFill>
                <a:latin typeface="メイリオ" panose="020B0604030504040204" pitchFamily="50" charset="-128"/>
                <a:ea typeface="メイリオ" panose="020B0604030504040204" pitchFamily="50" charset="-128"/>
              </a:rPr>
              <a:t/>
            </a:r>
            <a:br>
              <a:rPr lang="en-US" altLang="ja-JP" sz="1048" dirty="0">
                <a:solidFill>
                  <a:schemeClr val="tx1"/>
                </a:solidFill>
                <a:latin typeface="メイリオ" panose="020B0604030504040204" pitchFamily="50" charset="-128"/>
                <a:ea typeface="メイリオ" panose="020B0604030504040204" pitchFamily="50" charset="-128"/>
              </a:rPr>
            </a:br>
            <a:r>
              <a:rPr lang="ja-JP" altLang="en-US" sz="1048" dirty="0">
                <a:solidFill>
                  <a:schemeClr val="tx1"/>
                </a:solidFill>
                <a:latin typeface="メイリオ" panose="020B0604030504040204" pitchFamily="50" charset="-128"/>
                <a:ea typeface="メイリオ" panose="020B0604030504040204" pitchFamily="50" charset="-128"/>
              </a:rPr>
              <a:t>ぜん</a:t>
            </a:r>
            <a:r>
              <a:rPr lang="ja-JP" altLang="en-US" sz="1048" spc="-286" dirty="0">
                <a:solidFill>
                  <a:schemeClr val="tx1"/>
                </a:solidFill>
                <a:latin typeface="メイリオ" panose="020B0604030504040204" pitchFamily="50" charset="-128"/>
                <a:ea typeface="メイリオ" panose="020B0604030504040204" pitchFamily="50" charset="-128"/>
              </a:rPr>
              <a:t>）、</a:t>
            </a:r>
            <a:r>
              <a:rPr lang="en-US" altLang="ja-JP" sz="1048" spc="-286" dirty="0">
                <a:solidFill>
                  <a:schemeClr val="tx1"/>
                </a:solidFill>
                <a:latin typeface="メイリオ" panose="020B0604030504040204" pitchFamily="50" charset="-128"/>
                <a:ea typeface="メイリオ" panose="020B0604030504040204" pitchFamily="50" charset="-128"/>
              </a:rPr>
              <a:t> </a:t>
            </a:r>
            <a:r>
              <a:rPr lang="ja-JP" altLang="en-US" sz="1048" dirty="0">
                <a:solidFill>
                  <a:schemeClr val="tx1"/>
                </a:solidFill>
                <a:latin typeface="メイリオ" panose="020B0604030504040204" pitchFamily="50" charset="-128"/>
                <a:ea typeface="メイリオ" panose="020B0604030504040204" pitchFamily="50" charset="-128"/>
              </a:rPr>
              <a:t>発汗</a:t>
            </a:r>
            <a:r>
              <a:rPr lang="ja-JP" altLang="en-US" sz="1048" spc="-286" dirty="0">
                <a:solidFill>
                  <a:schemeClr val="tx1"/>
                </a:solidFill>
                <a:latin typeface="メイリオ" panose="020B0604030504040204" pitchFamily="50" charset="-128"/>
                <a:ea typeface="メイリオ" panose="020B0604030504040204" pitchFamily="50" charset="-128"/>
              </a:rPr>
              <a:t>、</a:t>
            </a:r>
            <a:r>
              <a:rPr lang="ja-JP" altLang="en-US" sz="1048" dirty="0">
                <a:solidFill>
                  <a:schemeClr val="tx1"/>
                </a:solidFill>
                <a:latin typeface="メイリオ" panose="020B0604030504040204" pitchFamily="50" charset="-128"/>
                <a:ea typeface="メイリオ" panose="020B0604030504040204" pitchFamily="50" charset="-128"/>
              </a:rPr>
              <a:t>昏睡</a:t>
            </a:r>
            <a:r>
              <a:rPr lang="ja-JP" altLang="en-US" sz="1048" spc="-286" dirty="0">
                <a:solidFill>
                  <a:schemeClr val="tx1"/>
                </a:solidFill>
                <a:latin typeface="メイリオ" panose="020B0604030504040204" pitchFamily="50" charset="-128"/>
                <a:ea typeface="メイリオ" panose="020B0604030504040204" pitchFamily="50" charset="-128"/>
              </a:rPr>
              <a:t>、</a:t>
            </a:r>
            <a:r>
              <a:rPr lang="ja-JP" altLang="en-US" sz="1048" dirty="0">
                <a:solidFill>
                  <a:schemeClr val="tx1"/>
                </a:solidFill>
                <a:latin typeface="メイリオ" panose="020B0604030504040204" pitchFamily="50" charset="-128"/>
                <a:ea typeface="メイリオ" panose="020B0604030504040204" pitchFamily="50" charset="-128"/>
              </a:rPr>
              <a:t>低体温などもあります。</a:t>
            </a:r>
            <a:endParaRPr lang="en-US" altLang="ja-JP" sz="1048" dirty="0">
              <a:solidFill>
                <a:schemeClr val="tx1"/>
              </a:solidFill>
              <a:latin typeface="メイリオ" panose="020B0604030504040204" pitchFamily="50" charset="-128"/>
              <a:ea typeface="メイリオ" panose="020B0604030504040204" pitchFamily="50" charset="-128"/>
              <a:cs typeface="メイリオ" pitchFamily="-1" charset="-128"/>
            </a:endParaRPr>
          </a:p>
          <a:p>
            <a:pPr>
              <a:lnSpc>
                <a:spcPct val="110000"/>
              </a:lnSpc>
              <a:spcBef>
                <a:spcPts val="571"/>
              </a:spcBef>
            </a:pPr>
            <a:r>
              <a:rPr lang="ja-JP" altLang="en-US" sz="1143" b="1" spc="95" dirty="0">
                <a:solidFill>
                  <a:srgbClr val="FF0000"/>
                </a:solidFill>
                <a:latin typeface="メイリオ" panose="020B0604030504040204" pitchFamily="50" charset="-128"/>
                <a:ea typeface="メイリオ" panose="020B0604030504040204" pitchFamily="50" charset="-128"/>
                <a:cs typeface="メイリオ" pitchFamily="-1" charset="-128"/>
              </a:rPr>
              <a:t>間違</a:t>
            </a:r>
            <a:r>
              <a:rPr lang="ja-JP" altLang="en-US" sz="1143" b="1" spc="95" dirty="0">
                <a:solidFill>
                  <a:srgbClr val="FF0000"/>
                </a:solidFill>
                <a:latin typeface="メイリオ" pitchFamily="50" charset="-128"/>
                <a:ea typeface="メイリオ" pitchFamily="50" charset="-128"/>
              </a:rPr>
              <a:t>え</a:t>
            </a:r>
            <a:r>
              <a:rPr lang="ja-JP" altLang="en-US" sz="1143" b="1" spc="95" dirty="0">
                <a:solidFill>
                  <a:srgbClr val="FF0000"/>
                </a:solidFill>
                <a:latin typeface="メイリオ" panose="020B0604030504040204" pitchFamily="50" charset="-128"/>
                <a:ea typeface="メイリオ" panose="020B0604030504040204" pitchFamily="50" charset="-128"/>
                <a:cs typeface="メイリオ" pitchFamily="-1" charset="-128"/>
              </a:rPr>
              <a:t>やすい植物</a:t>
            </a:r>
            <a:endParaRPr lang="en-US" altLang="ja-JP" sz="1143" b="1" spc="95" dirty="0">
              <a:solidFill>
                <a:srgbClr val="FF0000"/>
              </a:solidFill>
              <a:latin typeface="メイリオ" panose="020B0604030504040204" pitchFamily="50" charset="-128"/>
              <a:ea typeface="メイリオ" panose="020B0604030504040204" pitchFamily="50" charset="-128"/>
              <a:cs typeface="メイリオ" pitchFamily="-1" charset="-128"/>
            </a:endParaRPr>
          </a:p>
          <a:p>
            <a:pPr marL="102859">
              <a:lnSpc>
                <a:spcPct val="110000"/>
              </a:lnSpc>
              <a:spcBef>
                <a:spcPts val="190"/>
              </a:spcBef>
              <a:tabLst>
                <a:tab pos="0" algn="l"/>
              </a:tabLst>
            </a:pPr>
            <a:r>
              <a:rPr lang="ja-JP" altLang="en-US" sz="1048" dirty="0">
                <a:solidFill>
                  <a:schemeClr val="tx1"/>
                </a:solidFill>
                <a:latin typeface="メイリオ" panose="020B0604030504040204" pitchFamily="50" charset="-128"/>
                <a:ea typeface="メイリオ" panose="020B0604030504040204" pitchFamily="50" charset="-128"/>
                <a:cs typeface="メイリオ" pitchFamily="-1" charset="-128"/>
              </a:rPr>
              <a:t>ニラ、ノビル、タマネギ　など</a:t>
            </a:r>
          </a:p>
        </p:txBody>
      </p:sp>
      <p:sp>
        <p:nvSpPr>
          <p:cNvPr id="20" name="正方形/長方形 2"/>
          <p:cNvSpPr>
            <a:spLocks noChangeArrowheads="1"/>
          </p:cNvSpPr>
          <p:nvPr/>
        </p:nvSpPr>
        <p:spPr bwMode="auto">
          <a:xfrm>
            <a:off x="1597445" y="1382699"/>
            <a:ext cx="440425" cy="140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083" tIns="45542" rIns="91083" bIns="45542">
            <a:spAutoFit/>
          </a:bodyPr>
          <a:lstStyle/>
          <a:p>
            <a:pPr>
              <a:lnSpc>
                <a:spcPts val="952"/>
              </a:lnSpc>
            </a:pPr>
            <a:r>
              <a:rPr lang="ja-JP" altLang="en-US" sz="762" dirty="0">
                <a:latin typeface="メイリオ" panose="020B0604030504040204" pitchFamily="50" charset="-128"/>
                <a:ea typeface="メイリオ" panose="020B0604030504040204" pitchFamily="50" charset="-128"/>
                <a:cs typeface="メイリオ" panose="020B0604030504040204" pitchFamily="50" charset="-128"/>
              </a:rPr>
              <a:t>  スノーフレーク </a:t>
            </a:r>
            <a:endParaRPr lang="en-US" altLang="ja-JP" sz="762"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952"/>
              </a:lnSpc>
            </a:pPr>
            <a:r>
              <a:rPr lang="ja-JP" altLang="en-US" sz="762" dirty="0">
                <a:latin typeface="メイリオ" panose="020B0604030504040204" pitchFamily="50" charset="-128"/>
                <a:ea typeface="メイリオ" panose="020B0604030504040204" pitchFamily="50" charset="-128"/>
                <a:cs typeface="メイリオ" panose="020B0604030504040204" pitchFamily="50" charset="-128"/>
              </a:rPr>
              <a:t>（スズランスイセン）</a:t>
            </a:r>
            <a:endParaRPr lang="en-US" altLang="ja-JP" sz="762"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Picture 3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550" y="1483084"/>
            <a:ext cx="1266080" cy="104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正方形/長方形 2"/>
          <p:cNvSpPr>
            <a:spLocks noChangeArrowheads="1"/>
          </p:cNvSpPr>
          <p:nvPr/>
        </p:nvSpPr>
        <p:spPr bwMode="auto">
          <a:xfrm>
            <a:off x="25308" y="1398941"/>
            <a:ext cx="337833" cy="58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083" tIns="45542" rIns="91083" bIns="45542">
            <a:spAutoFit/>
          </a:bodyPr>
          <a:lstStyle/>
          <a:p>
            <a:pPr algn="ctr">
              <a:lnSpc>
                <a:spcPts val="1195"/>
              </a:lnSpc>
            </a:pPr>
            <a:r>
              <a:rPr lang="ja-JP" altLang="en-US" sz="762" dirty="0">
                <a:latin typeface="メイリオ" panose="020B0604030504040204" pitchFamily="50" charset="-128"/>
                <a:ea typeface="メイリオ" panose="020B0604030504040204" pitchFamily="50" charset="-128"/>
                <a:cs typeface="メイリオ" panose="020B0604030504040204" pitchFamily="50" charset="-128"/>
              </a:rPr>
              <a:t>スイセン</a:t>
            </a:r>
            <a:endParaRPr lang="en-US" altLang="ja-JP" sz="762"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9" name="Picture 3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86905" y="1476040"/>
            <a:ext cx="1304937" cy="105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正方形/長方形 37"/>
          <p:cNvSpPr/>
          <p:nvPr/>
        </p:nvSpPr>
        <p:spPr bwMode="auto">
          <a:xfrm>
            <a:off x="88661" y="1061346"/>
            <a:ext cx="3291429" cy="342857"/>
          </a:xfrm>
          <a:prstGeom prst="rect">
            <a:avLst/>
          </a:prstGeom>
          <a:solidFill>
            <a:schemeClr val="tx1">
              <a:lumMod val="65000"/>
              <a:lumOff val="35000"/>
            </a:schemeClr>
          </a:solidFill>
          <a:ln w="25400">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lIns="0" tIns="68571" rIns="0" bIns="0" anchor="ctr"/>
          <a:lstStyle/>
          <a:p>
            <a:pPr algn="ctr" fontAlgn="auto">
              <a:spcBef>
                <a:spcPts val="0"/>
              </a:spcBef>
              <a:spcAft>
                <a:spcPts val="0"/>
              </a:spcAft>
              <a:defRPr/>
            </a:pPr>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スイセン･スノーフレーク</a:t>
            </a:r>
            <a:endPar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bwMode="auto">
          <a:xfrm>
            <a:off x="3472817" y="1044536"/>
            <a:ext cx="3291429" cy="2914286"/>
          </a:xfrm>
          <a:prstGeom prst="rect">
            <a:avLst/>
          </a:prstGeom>
          <a:solidFill>
            <a:schemeClr val="bg1"/>
          </a:solidFill>
          <a:ln w="19050">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lIns="91083" tIns="45542" rIns="91083" bIns="45542" anchor="ctr"/>
          <a:lstStyle/>
          <a:p>
            <a:pPr algn="ctr" fontAlgn="auto">
              <a:spcBef>
                <a:spcPts val="0"/>
              </a:spcBef>
              <a:spcAft>
                <a:spcPts val="0"/>
              </a:spcAft>
              <a:defRPr/>
            </a:pPr>
            <a:endParaRPr lang="ja-JP" altLang="en-US">
              <a:latin typeface="メイリオ" pitchFamily="50" charset="-128"/>
              <a:ea typeface="メイリオ" pitchFamily="50" charset="-128"/>
            </a:endParaRPr>
          </a:p>
        </p:txBody>
      </p:sp>
      <p:sp>
        <p:nvSpPr>
          <p:cNvPr id="31" name="正方形/長方形 30"/>
          <p:cNvSpPr/>
          <p:nvPr/>
        </p:nvSpPr>
        <p:spPr bwMode="auto">
          <a:xfrm>
            <a:off x="3472817" y="1061346"/>
            <a:ext cx="3291429" cy="342857"/>
          </a:xfrm>
          <a:prstGeom prst="rect">
            <a:avLst/>
          </a:prstGeom>
          <a:solidFill>
            <a:schemeClr val="tx1">
              <a:lumMod val="65000"/>
              <a:lumOff val="35000"/>
            </a:schemeClr>
          </a:solidFill>
          <a:ln w="25400">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lIns="0" tIns="68571" rIns="0" bIns="0" anchor="ctr"/>
          <a:lstStyle/>
          <a:p>
            <a:pPr algn="ctr" fontAlgn="auto">
              <a:spcBef>
                <a:spcPts val="0"/>
              </a:spcBef>
              <a:spcAft>
                <a:spcPts val="0"/>
              </a:spcAft>
              <a:defRPr/>
            </a:pPr>
            <a:r>
              <a:rPr lang="ja-JP" altLang="en-US" b="1" spc="286"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イヌサフラ</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ン</a:t>
            </a:r>
          </a:p>
        </p:txBody>
      </p:sp>
      <p:sp>
        <p:nvSpPr>
          <p:cNvPr id="32" name="正方形/長方形 31"/>
          <p:cNvSpPr/>
          <p:nvPr/>
        </p:nvSpPr>
        <p:spPr bwMode="auto">
          <a:xfrm>
            <a:off x="3481999" y="2701943"/>
            <a:ext cx="3291429" cy="15479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083" tIns="45542" rIns="0" bIns="45542"/>
          <a:lstStyle/>
          <a:p>
            <a:pPr>
              <a:lnSpc>
                <a:spcPct val="110000"/>
              </a:lnSpc>
            </a:pPr>
            <a:r>
              <a:rPr lang="ja-JP" altLang="en-US" sz="1143" b="1" spc="286" dirty="0">
                <a:solidFill>
                  <a:srgbClr val="FF0000"/>
                </a:solidFill>
                <a:latin typeface="メイリオ" panose="020B0604030504040204" pitchFamily="50" charset="-128"/>
                <a:ea typeface="メイリオ" panose="020B0604030504040204" pitchFamily="50" charset="-128"/>
                <a:cs typeface="メイリオ" pitchFamily="-1" charset="-128"/>
              </a:rPr>
              <a:t>中毒症状</a:t>
            </a:r>
            <a:endParaRPr lang="en-US" altLang="ja-JP" sz="1143" b="1" spc="286" dirty="0">
              <a:solidFill>
                <a:srgbClr val="FF0000"/>
              </a:solidFill>
              <a:latin typeface="メイリオ" panose="020B0604030504040204" pitchFamily="50" charset="-128"/>
              <a:ea typeface="メイリオ" panose="020B0604030504040204" pitchFamily="50" charset="-128"/>
              <a:cs typeface="メイリオ" pitchFamily="-1" charset="-128"/>
            </a:endParaRPr>
          </a:p>
          <a:p>
            <a:pPr marL="102859" fontAlgn="auto">
              <a:lnSpc>
                <a:spcPct val="110000"/>
              </a:lnSpc>
              <a:spcBef>
                <a:spcPts val="190"/>
              </a:spcBef>
              <a:spcAft>
                <a:spcPts val="0"/>
              </a:spcAft>
              <a:defRPr/>
            </a:pPr>
            <a:r>
              <a:rPr lang="ja-JP" altLang="en-US" sz="1048" dirty="0">
                <a:solidFill>
                  <a:schemeClr val="tx1"/>
                </a:solidFill>
                <a:latin typeface="メイリオ" pitchFamily="50" charset="-128"/>
                <a:ea typeface="メイリオ" pitchFamily="50" charset="-128"/>
              </a:rPr>
              <a:t>嘔</a:t>
            </a:r>
            <a:r>
              <a:rPr lang="ja-JP" altLang="en-US" sz="1048" spc="-286" dirty="0">
                <a:solidFill>
                  <a:schemeClr val="tx1"/>
                </a:solidFill>
                <a:latin typeface="メイリオ" pitchFamily="50" charset="-128"/>
                <a:ea typeface="メイリオ" pitchFamily="50" charset="-128"/>
              </a:rPr>
              <a:t>吐</a:t>
            </a:r>
            <a:r>
              <a:rPr lang="ja-JP" altLang="en-US" sz="1048" dirty="0">
                <a:solidFill>
                  <a:schemeClr val="tx1"/>
                </a:solidFill>
                <a:latin typeface="メイリオ" pitchFamily="50" charset="-128"/>
                <a:ea typeface="メイリオ" pitchFamily="50" charset="-128"/>
              </a:rPr>
              <a:t>（おうと</a:t>
            </a:r>
            <a:r>
              <a:rPr lang="ja-JP" altLang="en-US" sz="1048" spc="-286" dirty="0">
                <a:solidFill>
                  <a:schemeClr val="tx1"/>
                </a:solidFill>
                <a:latin typeface="メイリオ" pitchFamily="50" charset="-128"/>
                <a:ea typeface="メイリオ" pitchFamily="50" charset="-128"/>
              </a:rPr>
              <a:t>）</a:t>
            </a:r>
            <a:r>
              <a:rPr lang="ja-JP" altLang="en-US" sz="1048" dirty="0">
                <a:solidFill>
                  <a:schemeClr val="tx1"/>
                </a:solidFill>
                <a:latin typeface="メイリオ" pitchFamily="50" charset="-128"/>
                <a:ea typeface="メイリオ" pitchFamily="50" charset="-128"/>
              </a:rPr>
              <a:t>、下痢、皮膚の知覚減退、呼吸困難。</a:t>
            </a:r>
            <a:endParaRPr lang="en-US" altLang="ja-JP" sz="1048" dirty="0">
              <a:solidFill>
                <a:schemeClr val="tx1"/>
              </a:solidFill>
              <a:latin typeface="メイリオ" pitchFamily="50" charset="-128"/>
              <a:ea typeface="メイリオ" pitchFamily="50" charset="-128"/>
            </a:endParaRPr>
          </a:p>
          <a:p>
            <a:pPr marL="102859" fontAlgn="auto">
              <a:lnSpc>
                <a:spcPct val="110000"/>
              </a:lnSpc>
              <a:spcBef>
                <a:spcPts val="0"/>
              </a:spcBef>
              <a:spcAft>
                <a:spcPts val="0"/>
              </a:spcAft>
              <a:defRPr/>
            </a:pPr>
            <a:r>
              <a:rPr lang="ja-JP" altLang="en-US" sz="1048" b="1" dirty="0">
                <a:solidFill>
                  <a:schemeClr val="tx1"/>
                </a:solidFill>
                <a:latin typeface="メイリオ" pitchFamily="50" charset="-128"/>
                <a:ea typeface="メイリオ" pitchFamily="50" charset="-128"/>
              </a:rPr>
              <a:t>重症の場合は死亡することもあります。</a:t>
            </a:r>
            <a:endParaRPr lang="en-US" altLang="ja-JP" sz="1048" b="1" dirty="0">
              <a:solidFill>
                <a:schemeClr val="tx1"/>
              </a:solidFill>
              <a:latin typeface="メイリオ" pitchFamily="50" charset="-128"/>
              <a:ea typeface="メイリオ" pitchFamily="50" charset="-128"/>
            </a:endParaRPr>
          </a:p>
          <a:p>
            <a:pPr>
              <a:lnSpc>
                <a:spcPct val="110000"/>
              </a:lnSpc>
              <a:spcBef>
                <a:spcPts val="571"/>
              </a:spcBef>
            </a:pPr>
            <a:r>
              <a:rPr lang="ja-JP" altLang="en-US" sz="1143" b="1" spc="95" dirty="0">
                <a:solidFill>
                  <a:srgbClr val="FF0000"/>
                </a:solidFill>
                <a:latin typeface="メイリオ" panose="020B0604030504040204" pitchFamily="50" charset="-128"/>
                <a:ea typeface="メイリオ" panose="020B0604030504040204" pitchFamily="50" charset="-128"/>
                <a:cs typeface="メイリオ" pitchFamily="-1" charset="-128"/>
              </a:rPr>
              <a:t>間違</a:t>
            </a:r>
            <a:r>
              <a:rPr lang="ja-JP" altLang="en-US" sz="1143" b="1" spc="95" dirty="0">
                <a:solidFill>
                  <a:srgbClr val="FF0000"/>
                </a:solidFill>
                <a:latin typeface="メイリオ" pitchFamily="50" charset="-128"/>
                <a:ea typeface="メイリオ" pitchFamily="50" charset="-128"/>
              </a:rPr>
              <a:t>え</a:t>
            </a:r>
            <a:r>
              <a:rPr lang="ja-JP" altLang="en-US" sz="1143" b="1" spc="95" dirty="0">
                <a:solidFill>
                  <a:srgbClr val="FF0000"/>
                </a:solidFill>
                <a:latin typeface="メイリオ" panose="020B0604030504040204" pitchFamily="50" charset="-128"/>
                <a:ea typeface="メイリオ" panose="020B0604030504040204" pitchFamily="50" charset="-128"/>
                <a:cs typeface="メイリオ" pitchFamily="-1" charset="-128"/>
              </a:rPr>
              <a:t>やすい植物</a:t>
            </a:r>
            <a:endParaRPr lang="en-US" altLang="ja-JP" sz="1143" b="1" spc="95" dirty="0">
              <a:solidFill>
                <a:srgbClr val="FF0000"/>
              </a:solidFill>
              <a:latin typeface="メイリオ" panose="020B0604030504040204" pitchFamily="50" charset="-128"/>
              <a:ea typeface="メイリオ" panose="020B0604030504040204" pitchFamily="50" charset="-128"/>
              <a:cs typeface="メイリオ" pitchFamily="-1" charset="-128"/>
            </a:endParaRPr>
          </a:p>
          <a:p>
            <a:pPr marL="102859" fontAlgn="auto">
              <a:lnSpc>
                <a:spcPct val="110000"/>
              </a:lnSpc>
              <a:spcBef>
                <a:spcPts val="190"/>
              </a:spcBef>
              <a:spcAft>
                <a:spcPts val="0"/>
              </a:spcAft>
              <a:defRPr/>
            </a:pPr>
            <a:r>
              <a:rPr lang="en-US" altLang="ja-JP" sz="1048" dirty="0">
                <a:solidFill>
                  <a:schemeClr val="tx1"/>
                </a:solidFill>
                <a:latin typeface="メイリオ" pitchFamily="50" charset="-128"/>
                <a:ea typeface="メイリオ" pitchFamily="50" charset="-128"/>
              </a:rPr>
              <a:t>《</a:t>
            </a:r>
            <a:r>
              <a:rPr lang="ja-JP" altLang="en-US" sz="1048" dirty="0">
                <a:solidFill>
                  <a:schemeClr val="tx1"/>
                </a:solidFill>
                <a:latin typeface="メイリオ" pitchFamily="50" charset="-128"/>
                <a:ea typeface="メイリオ" pitchFamily="50" charset="-128"/>
              </a:rPr>
              <a:t>葉</a:t>
            </a:r>
            <a:r>
              <a:rPr lang="en-US" altLang="ja-JP" sz="1048" dirty="0">
                <a:solidFill>
                  <a:schemeClr val="tx1"/>
                </a:solidFill>
                <a:latin typeface="メイリオ" pitchFamily="50" charset="-128"/>
                <a:ea typeface="メイリオ" pitchFamily="50" charset="-128"/>
              </a:rPr>
              <a:t>》</a:t>
            </a:r>
            <a:r>
              <a:rPr lang="ja-JP" altLang="en-US" sz="1048" dirty="0">
                <a:solidFill>
                  <a:schemeClr val="tx1"/>
                </a:solidFill>
                <a:latin typeface="メイリオ" pitchFamily="50" charset="-128"/>
                <a:ea typeface="メイリオ" pitchFamily="50" charset="-128"/>
              </a:rPr>
              <a:t>　ギョウジャニンニク・ギボウシ</a:t>
            </a:r>
          </a:p>
          <a:p>
            <a:pPr marL="102859" fontAlgn="auto">
              <a:lnSpc>
                <a:spcPct val="110000"/>
              </a:lnSpc>
              <a:spcBef>
                <a:spcPts val="0"/>
              </a:spcBef>
              <a:spcAft>
                <a:spcPts val="0"/>
              </a:spcAft>
              <a:defRPr/>
            </a:pPr>
            <a:r>
              <a:rPr lang="en-US" altLang="ja-JP" sz="1048" dirty="0">
                <a:solidFill>
                  <a:schemeClr val="tx1"/>
                </a:solidFill>
                <a:latin typeface="メイリオ" pitchFamily="50" charset="-128"/>
                <a:ea typeface="メイリオ" pitchFamily="50" charset="-128"/>
              </a:rPr>
              <a:t>《</a:t>
            </a:r>
            <a:r>
              <a:rPr lang="ja-JP" altLang="en-US" sz="1048" dirty="0">
                <a:solidFill>
                  <a:schemeClr val="tx1"/>
                </a:solidFill>
                <a:latin typeface="メイリオ" pitchFamily="50" charset="-128"/>
                <a:ea typeface="メイリオ" pitchFamily="50" charset="-128"/>
              </a:rPr>
              <a:t>球根</a:t>
            </a:r>
            <a:r>
              <a:rPr lang="en-US" altLang="ja-JP" sz="1048" dirty="0">
                <a:solidFill>
                  <a:schemeClr val="tx1"/>
                </a:solidFill>
                <a:latin typeface="メイリオ" pitchFamily="50" charset="-128"/>
                <a:ea typeface="メイリオ" pitchFamily="50" charset="-128"/>
              </a:rPr>
              <a:t>》</a:t>
            </a:r>
            <a:r>
              <a:rPr lang="ja-JP" altLang="en-US" sz="1048" dirty="0">
                <a:solidFill>
                  <a:schemeClr val="tx1"/>
                </a:solidFill>
                <a:latin typeface="メイリオ" pitchFamily="50" charset="-128"/>
                <a:ea typeface="メイリオ" pitchFamily="50" charset="-128"/>
              </a:rPr>
              <a:t>ジャガイモ・タマネギ　など</a:t>
            </a:r>
            <a:endParaRPr lang="en-US" altLang="ja-JP" sz="1143" b="1" dirty="0">
              <a:solidFill>
                <a:schemeClr val="tx1"/>
              </a:solidFill>
              <a:latin typeface="メイリオ" pitchFamily="50" charset="-128"/>
              <a:ea typeface="メイリオ" pitchFamily="50" charset="-128"/>
            </a:endParaRPr>
          </a:p>
        </p:txBody>
      </p:sp>
      <p:pic>
        <p:nvPicPr>
          <p:cNvPr id="33" name="図 48" descr="写真"/>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03316" y="1483084"/>
            <a:ext cx="1341844" cy="121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6" descr="http://www.mhlw.go.jp/image/06-Seisakujouhou-11130500-Shokuhinanzenbu/0000058794.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403849" y="1483084"/>
            <a:ext cx="1248366" cy="1218859"/>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83751" y="6690898"/>
            <a:ext cx="3291429" cy="2664000"/>
            <a:chOff x="93094" y="4014390"/>
            <a:chExt cx="3456000" cy="2797200"/>
          </a:xfrm>
        </p:grpSpPr>
        <p:sp>
          <p:nvSpPr>
            <p:cNvPr id="6" name="正方形/長方形 5"/>
            <p:cNvSpPr/>
            <p:nvPr/>
          </p:nvSpPr>
          <p:spPr bwMode="auto">
            <a:xfrm>
              <a:off x="93094" y="4014390"/>
              <a:ext cx="3456000" cy="2797200"/>
            </a:xfrm>
            <a:prstGeom prst="rect">
              <a:avLst/>
            </a:prstGeom>
            <a:solidFill>
              <a:schemeClr val="bg1"/>
            </a:solidFill>
            <a:ln w="19050">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lIns="91083" tIns="45542" rIns="91083" bIns="45542" anchor="ctr"/>
            <a:lstStyle/>
            <a:p>
              <a:pPr algn="ctr" fontAlgn="auto">
                <a:spcBef>
                  <a:spcPts val="0"/>
                </a:spcBef>
                <a:spcAft>
                  <a:spcPts val="0"/>
                </a:spcAft>
                <a:defRPr/>
              </a:pPr>
              <a:endParaRPr lang="ja-JP" altLang="en-US">
                <a:solidFill>
                  <a:schemeClr val="tx1"/>
                </a:solidFill>
                <a:latin typeface="メイリオ" pitchFamily="50" charset="-128"/>
                <a:ea typeface="メイリオ" pitchFamily="50" charset="-128"/>
              </a:endParaRPr>
            </a:p>
          </p:txBody>
        </p:sp>
        <p:sp>
          <p:nvSpPr>
            <p:cNvPr id="41" name="正方形/長方形 40"/>
            <p:cNvSpPr/>
            <p:nvPr/>
          </p:nvSpPr>
          <p:spPr bwMode="auto">
            <a:xfrm>
              <a:off x="93094" y="4024827"/>
              <a:ext cx="3456000" cy="360000"/>
            </a:xfrm>
            <a:prstGeom prst="rect">
              <a:avLst/>
            </a:prstGeom>
            <a:solidFill>
              <a:schemeClr val="tx1">
                <a:lumMod val="65000"/>
                <a:lumOff val="35000"/>
              </a:schemeClr>
            </a:solidFill>
            <a:ln w="25400">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lIns="0" tIns="68571" rIns="0" bIns="0" anchor="ctr"/>
            <a:lstStyle/>
            <a:p>
              <a:pPr algn="ctr" fontAlgn="auto">
                <a:spcBef>
                  <a:spcPts val="0"/>
                </a:spcBef>
                <a:spcAft>
                  <a:spcPts val="0"/>
                </a:spcAft>
                <a:defRPr/>
              </a:pPr>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クワズイモ</a:t>
              </a:r>
              <a:endPar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bwMode="auto">
            <a:xfrm>
              <a:off x="122192" y="5627476"/>
              <a:ext cx="3417861" cy="92711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68571" tIns="45542" rIns="0" bIns="45542"/>
            <a:lstStyle/>
            <a:p>
              <a:pPr>
                <a:lnSpc>
                  <a:spcPct val="110000"/>
                </a:lnSpc>
              </a:pPr>
              <a:r>
                <a:rPr lang="ja-JP" altLang="en-US" sz="1143" b="1" spc="286" dirty="0">
                  <a:solidFill>
                    <a:srgbClr val="FF0000"/>
                  </a:solidFill>
                  <a:latin typeface="メイリオ" panose="020B0604030504040204" pitchFamily="50" charset="-128"/>
                  <a:ea typeface="メイリオ" panose="020B0604030504040204" pitchFamily="50" charset="-128"/>
                  <a:cs typeface="メイリオ" pitchFamily="-1" charset="-128"/>
                </a:rPr>
                <a:t>中毒症状</a:t>
              </a:r>
              <a:endParaRPr lang="en-US" altLang="ja-JP" sz="1143" b="1" spc="286" dirty="0">
                <a:solidFill>
                  <a:srgbClr val="FF0000"/>
                </a:solidFill>
                <a:latin typeface="メイリオ" panose="020B0604030504040204" pitchFamily="50" charset="-128"/>
                <a:ea typeface="メイリオ" panose="020B0604030504040204" pitchFamily="50" charset="-128"/>
                <a:cs typeface="メイリオ" pitchFamily="-1" charset="-128"/>
              </a:endParaRPr>
            </a:p>
            <a:p>
              <a:pPr marL="102859">
                <a:lnSpc>
                  <a:spcPct val="110000"/>
                </a:lnSpc>
                <a:spcBef>
                  <a:spcPts val="190"/>
                </a:spcBef>
              </a:pPr>
              <a:r>
                <a:rPr lang="ja-JP" altLang="en-US" sz="1048" dirty="0">
                  <a:solidFill>
                    <a:schemeClr val="tx1"/>
                  </a:solidFill>
                  <a:latin typeface="メイリオ" pitchFamily="-1" charset="-128"/>
                  <a:ea typeface="メイリオ" pitchFamily="-1" charset="-128"/>
                  <a:cs typeface="メイリオ" pitchFamily="-1" charset="-128"/>
                </a:rPr>
                <a:t>悪心、嘔吐、下痢、麻痺</a:t>
              </a:r>
              <a:r>
                <a:rPr lang="ja-JP" altLang="en-US" sz="1048" dirty="0" smtClean="0">
                  <a:solidFill>
                    <a:schemeClr val="tx1"/>
                  </a:solidFill>
                  <a:latin typeface="メイリオ" pitchFamily="-1" charset="-128"/>
                  <a:ea typeface="メイリオ" pitchFamily="-1" charset="-128"/>
                  <a:cs typeface="メイリオ" pitchFamily="-1" charset="-128"/>
                </a:rPr>
                <a:t>、</a:t>
              </a:r>
              <a:r>
                <a:rPr lang="en-US" altLang="ja-JP" sz="1048" dirty="0" smtClean="0">
                  <a:solidFill>
                    <a:schemeClr val="tx1"/>
                  </a:solidFill>
                  <a:latin typeface="メイリオ" pitchFamily="-1" charset="-128"/>
                  <a:ea typeface="メイリオ" pitchFamily="-1" charset="-128"/>
                  <a:cs typeface="メイリオ" pitchFamily="-1" charset="-128"/>
                </a:rPr>
                <a:t/>
              </a:r>
              <a:br>
                <a:rPr lang="en-US" altLang="ja-JP" sz="1048" dirty="0" smtClean="0">
                  <a:solidFill>
                    <a:schemeClr val="tx1"/>
                  </a:solidFill>
                  <a:latin typeface="メイリオ" pitchFamily="-1" charset="-128"/>
                  <a:ea typeface="メイリオ" pitchFamily="-1" charset="-128"/>
                  <a:cs typeface="メイリオ" pitchFamily="-1" charset="-128"/>
                </a:rPr>
              </a:br>
              <a:r>
                <a:rPr lang="ja-JP" altLang="en-US" sz="1048" dirty="0" smtClean="0">
                  <a:solidFill>
                    <a:schemeClr val="tx1"/>
                  </a:solidFill>
                  <a:latin typeface="メイリオ" pitchFamily="-1" charset="-128"/>
                  <a:ea typeface="メイリオ" pitchFamily="-1" charset="-128"/>
                  <a:cs typeface="メイリオ" pitchFamily="-1" charset="-128"/>
                </a:rPr>
                <a:t>皮膚炎</a:t>
              </a:r>
              <a:r>
                <a:rPr lang="ja-JP" altLang="en-US" sz="1048" dirty="0">
                  <a:solidFill>
                    <a:schemeClr val="tx1"/>
                  </a:solidFill>
                  <a:latin typeface="メイリオ" pitchFamily="-1" charset="-128"/>
                  <a:ea typeface="メイリオ" pitchFamily="-1" charset="-128"/>
                  <a:cs typeface="メイリオ" pitchFamily="-1" charset="-128"/>
                </a:rPr>
                <a:t>など</a:t>
              </a:r>
              <a:endParaRPr lang="en-US" altLang="ja-JP" sz="1048" b="1" dirty="0">
                <a:solidFill>
                  <a:schemeClr val="tx1"/>
                </a:solidFill>
                <a:latin typeface="メイリオ" pitchFamily="-1" charset="-128"/>
                <a:ea typeface="メイリオ" pitchFamily="-1" charset="-128"/>
                <a:cs typeface="メイリオ" pitchFamily="-1" charset="-128"/>
              </a:endParaRPr>
            </a:p>
            <a:p>
              <a:pPr>
                <a:lnSpc>
                  <a:spcPct val="110000"/>
                </a:lnSpc>
                <a:spcBef>
                  <a:spcPts val="571"/>
                </a:spcBef>
              </a:pPr>
              <a:r>
                <a:rPr lang="ja-JP" altLang="en-US" sz="1143" b="1" spc="95" dirty="0">
                  <a:solidFill>
                    <a:srgbClr val="FF0000"/>
                  </a:solidFill>
                  <a:latin typeface="メイリオ" panose="020B0604030504040204" pitchFamily="50" charset="-128"/>
                  <a:ea typeface="メイリオ" panose="020B0604030504040204" pitchFamily="50" charset="-128"/>
                  <a:cs typeface="メイリオ" pitchFamily="-1" charset="-128"/>
                </a:rPr>
                <a:t>間違</a:t>
              </a:r>
              <a:r>
                <a:rPr lang="ja-JP" altLang="en-US" sz="1143" b="1" spc="95" dirty="0">
                  <a:solidFill>
                    <a:srgbClr val="FF0000"/>
                  </a:solidFill>
                  <a:latin typeface="メイリオ" pitchFamily="50" charset="-128"/>
                  <a:ea typeface="メイリオ" pitchFamily="50" charset="-128"/>
                </a:rPr>
                <a:t>え</a:t>
              </a:r>
              <a:r>
                <a:rPr lang="ja-JP" altLang="en-US" sz="1143" b="1" spc="95" dirty="0">
                  <a:solidFill>
                    <a:srgbClr val="FF0000"/>
                  </a:solidFill>
                  <a:latin typeface="メイリオ" panose="020B0604030504040204" pitchFamily="50" charset="-128"/>
                  <a:ea typeface="メイリオ" panose="020B0604030504040204" pitchFamily="50" charset="-128"/>
                  <a:cs typeface="メイリオ" pitchFamily="-1" charset="-128"/>
                </a:rPr>
                <a:t>やすい植物</a:t>
              </a:r>
            </a:p>
            <a:p>
              <a:pPr marL="102859">
                <a:lnSpc>
                  <a:spcPct val="110000"/>
                </a:lnSpc>
                <a:spcBef>
                  <a:spcPts val="190"/>
                </a:spcBef>
              </a:pPr>
              <a:r>
                <a:rPr lang="en-US" altLang="ja-JP" sz="1048" dirty="0">
                  <a:solidFill>
                    <a:schemeClr val="tx1"/>
                  </a:solidFill>
                  <a:latin typeface="メイリオ" pitchFamily="-1" charset="-128"/>
                  <a:ea typeface="メイリオ" pitchFamily="-1" charset="-128"/>
                  <a:cs typeface="メイリオ" pitchFamily="-1" charset="-128"/>
                </a:rPr>
                <a:t>《</a:t>
              </a:r>
              <a:r>
                <a:rPr lang="ja-JP" altLang="en-US" sz="1048" dirty="0">
                  <a:solidFill>
                    <a:schemeClr val="tx1"/>
                  </a:solidFill>
                  <a:latin typeface="メイリオ" pitchFamily="-1" charset="-128"/>
                  <a:ea typeface="メイリオ" pitchFamily="-1" charset="-128"/>
                  <a:cs typeface="メイリオ" pitchFamily="-1" charset="-128"/>
                </a:rPr>
                <a:t>根</a:t>
              </a:r>
              <a:r>
                <a:rPr lang="en-US" altLang="ja-JP" sz="1048" dirty="0">
                  <a:solidFill>
                    <a:schemeClr val="tx1"/>
                  </a:solidFill>
                  <a:latin typeface="メイリオ" pitchFamily="-1" charset="-128"/>
                  <a:ea typeface="メイリオ" pitchFamily="-1" charset="-128"/>
                  <a:cs typeface="メイリオ" pitchFamily="-1" charset="-128"/>
                </a:rPr>
                <a:t>》</a:t>
              </a:r>
              <a:r>
                <a:rPr lang="ja-JP" altLang="en-US" sz="1048" dirty="0">
                  <a:solidFill>
                    <a:schemeClr val="tx1"/>
                  </a:solidFill>
                  <a:latin typeface="メイリオ" pitchFamily="-1" charset="-128"/>
                  <a:ea typeface="メイリオ" pitchFamily="-1" charset="-128"/>
                  <a:cs typeface="メイリオ" pitchFamily="-1" charset="-128"/>
                </a:rPr>
                <a:t>サトイモ</a:t>
              </a:r>
            </a:p>
          </p:txBody>
        </p:sp>
      </p:grpSp>
      <p:sp>
        <p:nvSpPr>
          <p:cNvPr id="52" name="正方形/長方形 51"/>
          <p:cNvSpPr/>
          <p:nvPr/>
        </p:nvSpPr>
        <p:spPr bwMode="auto">
          <a:xfrm>
            <a:off x="88661" y="4047649"/>
            <a:ext cx="3291429" cy="2556000"/>
          </a:xfrm>
          <a:prstGeom prst="rect">
            <a:avLst/>
          </a:prstGeom>
          <a:solidFill>
            <a:schemeClr val="bg1"/>
          </a:solidFill>
          <a:ln w="19050">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lIns="91083" tIns="45542" rIns="91083" bIns="45542" anchor="ctr"/>
          <a:lstStyle/>
          <a:p>
            <a:pPr algn="ctr" fontAlgn="auto">
              <a:spcBef>
                <a:spcPts val="0"/>
              </a:spcBef>
              <a:spcAft>
                <a:spcPts val="0"/>
              </a:spcAft>
              <a:defRPr/>
            </a:pPr>
            <a:endParaRPr lang="ja-JP" altLang="en-US">
              <a:latin typeface="メイリオ" pitchFamily="50" charset="-128"/>
              <a:ea typeface="メイリオ" pitchFamily="50" charset="-128"/>
            </a:endParaRPr>
          </a:p>
        </p:txBody>
      </p:sp>
      <p:sp>
        <p:nvSpPr>
          <p:cNvPr id="53" name="正方形/長方形 52"/>
          <p:cNvSpPr/>
          <p:nvPr/>
        </p:nvSpPr>
        <p:spPr bwMode="auto">
          <a:xfrm>
            <a:off x="3472817" y="6681192"/>
            <a:ext cx="3291429" cy="2664000"/>
          </a:xfrm>
          <a:prstGeom prst="rect">
            <a:avLst/>
          </a:prstGeom>
          <a:solidFill>
            <a:schemeClr val="bg1"/>
          </a:solidFill>
          <a:ln w="19050">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lIns="91083" tIns="45542" rIns="91083" bIns="45542" anchor="ctr"/>
          <a:lstStyle/>
          <a:p>
            <a:pPr algn="ctr" fontAlgn="auto">
              <a:spcBef>
                <a:spcPts val="0"/>
              </a:spcBef>
              <a:spcAft>
                <a:spcPts val="0"/>
              </a:spcAft>
              <a:defRPr/>
            </a:pPr>
            <a:endParaRPr lang="ja-JP" altLang="en-US">
              <a:latin typeface="メイリオ" pitchFamily="50" charset="-128"/>
              <a:ea typeface="メイリオ" pitchFamily="50" charset="-128"/>
            </a:endParaRPr>
          </a:p>
        </p:txBody>
      </p:sp>
      <p:sp>
        <p:nvSpPr>
          <p:cNvPr id="54" name="正方形/長方形 53"/>
          <p:cNvSpPr/>
          <p:nvPr/>
        </p:nvSpPr>
        <p:spPr bwMode="auto">
          <a:xfrm>
            <a:off x="5031642" y="7067161"/>
            <a:ext cx="1741786" cy="220246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68571" tIns="45542" rIns="0" bIns="45542"/>
          <a:lstStyle/>
          <a:p>
            <a:pPr>
              <a:lnSpc>
                <a:spcPct val="110000"/>
              </a:lnSpc>
            </a:pPr>
            <a:r>
              <a:rPr lang="ja-JP" altLang="en-US" sz="1048" b="1" spc="286" dirty="0">
                <a:solidFill>
                  <a:srgbClr val="FF0000"/>
                </a:solidFill>
                <a:latin typeface="メイリオ" panose="020B0604030504040204" pitchFamily="50" charset="-128"/>
                <a:ea typeface="メイリオ" panose="020B0604030504040204" pitchFamily="50" charset="-128"/>
                <a:cs typeface="メイリオ" pitchFamily="-1" charset="-128"/>
              </a:rPr>
              <a:t>中毒症状等</a:t>
            </a:r>
            <a:endParaRPr lang="en-US" altLang="ja-JP" sz="1048" b="1" spc="286" dirty="0">
              <a:solidFill>
                <a:srgbClr val="FF0000"/>
              </a:solidFill>
              <a:latin typeface="メイリオ" panose="020B0604030504040204" pitchFamily="50" charset="-128"/>
              <a:ea typeface="メイリオ" panose="020B0604030504040204" pitchFamily="50" charset="-128"/>
              <a:cs typeface="メイリオ" pitchFamily="-1" charset="-128"/>
            </a:endParaRPr>
          </a:p>
          <a:p>
            <a:pPr marL="102859">
              <a:lnSpc>
                <a:spcPct val="110000"/>
              </a:lnSpc>
              <a:spcBef>
                <a:spcPts val="190"/>
              </a:spcBef>
            </a:pPr>
            <a:r>
              <a:rPr lang="ja-JP" altLang="en-US" sz="1048" dirty="0">
                <a:solidFill>
                  <a:schemeClr val="tx1"/>
                </a:solidFill>
                <a:latin typeface="メイリオ" pitchFamily="-1" charset="-128"/>
                <a:ea typeface="メイリオ" pitchFamily="-1" charset="-128"/>
                <a:cs typeface="メイリオ" pitchFamily="-1" charset="-128"/>
              </a:rPr>
              <a:t>嘔吐、下痢、血圧低下、めまい、けいれんなどを引き起こします。</a:t>
            </a:r>
            <a:endParaRPr lang="en-US" altLang="ja-JP" sz="1048" dirty="0">
              <a:solidFill>
                <a:schemeClr val="tx1"/>
              </a:solidFill>
              <a:latin typeface="メイリオ" pitchFamily="-1" charset="-128"/>
              <a:ea typeface="メイリオ" pitchFamily="-1" charset="-128"/>
              <a:cs typeface="メイリオ" pitchFamily="-1" charset="-128"/>
            </a:endParaRPr>
          </a:p>
          <a:p>
            <a:pPr marL="102859">
              <a:lnSpc>
                <a:spcPct val="110000"/>
              </a:lnSpc>
              <a:spcBef>
                <a:spcPts val="190"/>
              </a:spcBef>
            </a:pPr>
            <a:endParaRPr lang="en-US" altLang="ja-JP" sz="1048" dirty="0">
              <a:solidFill>
                <a:schemeClr val="tx1"/>
              </a:solidFill>
              <a:latin typeface="メイリオ" pitchFamily="-1" charset="-128"/>
              <a:ea typeface="メイリオ" pitchFamily="-1" charset="-128"/>
              <a:cs typeface="メイリオ" pitchFamily="-1" charset="-128"/>
            </a:endParaRPr>
          </a:p>
          <a:p>
            <a:pPr marL="102859">
              <a:lnSpc>
                <a:spcPct val="110000"/>
              </a:lnSpc>
              <a:spcBef>
                <a:spcPts val="190"/>
              </a:spcBef>
            </a:pPr>
            <a:r>
              <a:rPr lang="ja-JP" altLang="en-US" sz="1048" dirty="0">
                <a:solidFill>
                  <a:schemeClr val="tx1"/>
                </a:solidFill>
                <a:latin typeface="メイリオ" pitchFamily="-1" charset="-128"/>
                <a:ea typeface="メイリオ" pitchFamily="-1" charset="-128"/>
                <a:cs typeface="メイリオ" pitchFamily="-1" charset="-128"/>
              </a:rPr>
              <a:t>ハクサンシャクナゲの葉のお茶としての飲用による血圧低下の急性中毒例があります。</a:t>
            </a:r>
            <a:endParaRPr lang="en-US" altLang="ja-JP" sz="1048" dirty="0">
              <a:solidFill>
                <a:schemeClr val="tx1"/>
              </a:solidFill>
              <a:latin typeface="メイリオ" pitchFamily="-1" charset="-128"/>
              <a:ea typeface="メイリオ" pitchFamily="-1" charset="-128"/>
              <a:cs typeface="メイリオ" pitchFamily="-1" charset="-128"/>
            </a:endParaRPr>
          </a:p>
        </p:txBody>
      </p:sp>
      <p:sp>
        <p:nvSpPr>
          <p:cNvPr id="61" name="正方形/長方形 60"/>
          <p:cNvSpPr/>
          <p:nvPr/>
        </p:nvSpPr>
        <p:spPr bwMode="auto">
          <a:xfrm>
            <a:off x="88661" y="4047650"/>
            <a:ext cx="3291429" cy="342857"/>
          </a:xfrm>
          <a:prstGeom prst="rect">
            <a:avLst/>
          </a:prstGeom>
          <a:solidFill>
            <a:schemeClr val="tx1">
              <a:lumMod val="65000"/>
              <a:lumOff val="35000"/>
            </a:schemeClr>
          </a:solidFill>
          <a:ln w="25400">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lIns="0" tIns="68571" rIns="0" bIns="0" anchor="ctr"/>
          <a:lstStyle/>
          <a:p>
            <a:pPr algn="ctr" fontAlgn="auto">
              <a:spcBef>
                <a:spcPts val="0"/>
              </a:spcBef>
              <a:spcAft>
                <a:spcPts val="0"/>
              </a:spcAft>
              <a:defRPr/>
            </a:pPr>
            <a:r>
              <a:rPr lang="ja-JP" altLang="en-US" b="1" spc="95"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チョウセンアサガ</a:t>
            </a:r>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オ</a:t>
            </a:r>
            <a:endPar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正方形/長方形 61"/>
          <p:cNvSpPr/>
          <p:nvPr/>
        </p:nvSpPr>
        <p:spPr bwMode="auto">
          <a:xfrm>
            <a:off x="3472817" y="6681192"/>
            <a:ext cx="3291429" cy="342857"/>
          </a:xfrm>
          <a:prstGeom prst="rect">
            <a:avLst/>
          </a:prstGeom>
          <a:solidFill>
            <a:schemeClr val="tx1">
              <a:lumMod val="65000"/>
              <a:lumOff val="35000"/>
            </a:schemeClr>
          </a:solidFill>
          <a:ln w="25400">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lIns="0" tIns="68571" rIns="0" bIns="0" anchor="ctr"/>
          <a:lstStyle/>
          <a:p>
            <a:pPr algn="ctr" fontAlgn="auto">
              <a:spcBef>
                <a:spcPts val="0"/>
              </a:spcBef>
              <a:spcAft>
                <a:spcPts val="0"/>
              </a:spcAft>
              <a:defRPr/>
            </a:pPr>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シャクナゲ</a:t>
            </a:r>
            <a:endPar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正方形/長方形 64"/>
          <p:cNvSpPr/>
          <p:nvPr/>
        </p:nvSpPr>
        <p:spPr bwMode="auto">
          <a:xfrm>
            <a:off x="1577365" y="4433619"/>
            <a:ext cx="1798671" cy="19029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68571" tIns="45542" rIns="0" bIns="45542"/>
          <a:lstStyle/>
          <a:p>
            <a:pPr>
              <a:lnSpc>
                <a:spcPct val="110000"/>
              </a:lnSpc>
            </a:pPr>
            <a:r>
              <a:rPr lang="ja-JP" altLang="en-US" sz="1143" b="1" spc="286" dirty="0">
                <a:solidFill>
                  <a:srgbClr val="FF0000"/>
                </a:solidFill>
                <a:latin typeface="メイリオ" panose="020B0604030504040204" pitchFamily="50" charset="-128"/>
                <a:ea typeface="メイリオ" panose="020B0604030504040204" pitchFamily="50" charset="-128"/>
                <a:cs typeface="メイリオ" pitchFamily="-1" charset="-128"/>
              </a:rPr>
              <a:t>中毒症状</a:t>
            </a:r>
            <a:endParaRPr lang="en-US" altLang="ja-JP" sz="1143" b="1" spc="286" dirty="0">
              <a:solidFill>
                <a:srgbClr val="FF0000"/>
              </a:solidFill>
              <a:latin typeface="メイリオ" panose="020B0604030504040204" pitchFamily="50" charset="-128"/>
              <a:ea typeface="メイリオ" panose="020B0604030504040204" pitchFamily="50" charset="-128"/>
              <a:cs typeface="メイリオ" pitchFamily="-1" charset="-128"/>
            </a:endParaRPr>
          </a:p>
          <a:p>
            <a:pPr marL="102859">
              <a:lnSpc>
                <a:spcPct val="110000"/>
              </a:lnSpc>
              <a:spcBef>
                <a:spcPts val="190"/>
              </a:spcBef>
            </a:pPr>
            <a:r>
              <a:rPr lang="ja-JP" altLang="en-US" sz="1048" dirty="0">
                <a:solidFill>
                  <a:schemeClr val="tx1"/>
                </a:solidFill>
                <a:latin typeface="メイリオ" pitchFamily="-1" charset="-128"/>
                <a:ea typeface="メイリオ" pitchFamily="-1" charset="-128"/>
                <a:cs typeface="メイリオ" pitchFamily="-1" charset="-128"/>
              </a:rPr>
              <a:t>口の渇き、瞳孔の散大、</a:t>
            </a:r>
            <a:r>
              <a:rPr lang="en-US" altLang="ja-JP" sz="1048" dirty="0">
                <a:solidFill>
                  <a:schemeClr val="tx1"/>
                </a:solidFill>
                <a:latin typeface="メイリオ" pitchFamily="-1" charset="-128"/>
                <a:ea typeface="メイリオ" pitchFamily="-1" charset="-128"/>
                <a:cs typeface="メイリオ" pitchFamily="-1" charset="-128"/>
              </a:rPr>
              <a:t/>
            </a:r>
            <a:br>
              <a:rPr lang="en-US" altLang="ja-JP" sz="1048" dirty="0">
                <a:solidFill>
                  <a:schemeClr val="tx1"/>
                </a:solidFill>
                <a:latin typeface="メイリオ" pitchFamily="-1" charset="-128"/>
                <a:ea typeface="メイリオ" pitchFamily="-1" charset="-128"/>
                <a:cs typeface="メイリオ" pitchFamily="-1" charset="-128"/>
              </a:rPr>
            </a:br>
            <a:r>
              <a:rPr lang="ja-JP" altLang="en-US" sz="1048" dirty="0">
                <a:solidFill>
                  <a:schemeClr val="tx1"/>
                </a:solidFill>
                <a:latin typeface="メイリオ" pitchFamily="-1" charset="-128"/>
                <a:ea typeface="メイリオ" pitchFamily="-1" charset="-128"/>
                <a:cs typeface="メイリオ" pitchFamily="-1" charset="-128"/>
              </a:rPr>
              <a:t>意識混濁、</a:t>
            </a:r>
            <a:r>
              <a:rPr lang="en-US" altLang="ja-JP" sz="1048" dirty="0">
                <a:solidFill>
                  <a:schemeClr val="tx1"/>
                </a:solidFill>
                <a:latin typeface="メイリオ" pitchFamily="-1" charset="-128"/>
                <a:ea typeface="メイリオ" pitchFamily="-1" charset="-128"/>
                <a:cs typeface="メイリオ" pitchFamily="-1" charset="-128"/>
              </a:rPr>
              <a:t>  </a:t>
            </a:r>
            <a:r>
              <a:rPr lang="ja-JP" altLang="en-US" sz="1048" dirty="0">
                <a:solidFill>
                  <a:schemeClr val="tx1"/>
                </a:solidFill>
                <a:latin typeface="メイリオ" pitchFamily="-1" charset="-128"/>
                <a:ea typeface="メイリオ" pitchFamily="-1" charset="-128"/>
                <a:cs typeface="メイリオ" pitchFamily="-1" charset="-128"/>
              </a:rPr>
              <a:t>興奮、麻痺、心拍数の増加　など </a:t>
            </a:r>
            <a:endParaRPr lang="en-US" altLang="ja-JP" sz="1048" b="1" dirty="0">
              <a:solidFill>
                <a:schemeClr val="tx1"/>
              </a:solidFill>
              <a:latin typeface="メイリオ" pitchFamily="-1" charset="-128"/>
              <a:ea typeface="メイリオ" pitchFamily="-1" charset="-128"/>
              <a:cs typeface="メイリオ" pitchFamily="-1" charset="-128"/>
            </a:endParaRPr>
          </a:p>
          <a:p>
            <a:pPr>
              <a:lnSpc>
                <a:spcPct val="110000"/>
              </a:lnSpc>
              <a:spcBef>
                <a:spcPts val="571"/>
              </a:spcBef>
            </a:pPr>
            <a:r>
              <a:rPr lang="ja-JP" altLang="en-US" sz="1048" b="1" spc="95" dirty="0">
                <a:solidFill>
                  <a:srgbClr val="FF0000"/>
                </a:solidFill>
                <a:latin typeface="メイリオ" panose="020B0604030504040204" pitchFamily="50" charset="-128"/>
                <a:ea typeface="メイリオ" panose="020B0604030504040204" pitchFamily="50" charset="-128"/>
                <a:cs typeface="メイリオ" pitchFamily="-1" charset="-128"/>
              </a:rPr>
              <a:t>間違</a:t>
            </a:r>
            <a:r>
              <a:rPr lang="ja-JP" altLang="en-US" sz="1048" b="1" spc="95" dirty="0">
                <a:solidFill>
                  <a:srgbClr val="FF0000"/>
                </a:solidFill>
                <a:latin typeface="メイリオ" pitchFamily="50" charset="-128"/>
                <a:ea typeface="メイリオ" pitchFamily="50" charset="-128"/>
              </a:rPr>
              <a:t>え</a:t>
            </a:r>
            <a:r>
              <a:rPr lang="ja-JP" altLang="en-US" sz="1048" b="1" spc="95" dirty="0">
                <a:solidFill>
                  <a:srgbClr val="FF0000"/>
                </a:solidFill>
                <a:latin typeface="メイリオ" panose="020B0604030504040204" pitchFamily="50" charset="-128"/>
                <a:ea typeface="メイリオ" panose="020B0604030504040204" pitchFamily="50" charset="-128"/>
                <a:cs typeface="メイリオ" pitchFamily="-1" charset="-128"/>
              </a:rPr>
              <a:t>やすい植物</a:t>
            </a:r>
            <a:endParaRPr lang="en-US" altLang="ja-JP" sz="1048" b="1" spc="95" dirty="0">
              <a:solidFill>
                <a:srgbClr val="FF0000"/>
              </a:solidFill>
              <a:latin typeface="メイリオ" panose="020B0604030504040204" pitchFamily="50" charset="-128"/>
              <a:ea typeface="メイリオ" panose="020B0604030504040204" pitchFamily="50" charset="-128"/>
              <a:cs typeface="メイリオ" pitchFamily="-1" charset="-128"/>
            </a:endParaRPr>
          </a:p>
          <a:p>
            <a:pPr marL="102859">
              <a:lnSpc>
                <a:spcPct val="110000"/>
              </a:lnSpc>
              <a:spcBef>
                <a:spcPts val="190"/>
              </a:spcBef>
            </a:pPr>
            <a:r>
              <a:rPr lang="en-US" altLang="ja-JP" sz="1048" dirty="0">
                <a:solidFill>
                  <a:schemeClr val="tx1"/>
                </a:solidFill>
                <a:latin typeface="メイリオ" pitchFamily="-1" charset="-128"/>
                <a:ea typeface="メイリオ" pitchFamily="-1" charset="-128"/>
                <a:cs typeface="メイリオ" pitchFamily="-1" charset="-128"/>
              </a:rPr>
              <a:t>《</a:t>
            </a:r>
            <a:r>
              <a:rPr lang="ja-JP" altLang="en-US" sz="1048" dirty="0">
                <a:solidFill>
                  <a:schemeClr val="tx1"/>
                </a:solidFill>
                <a:latin typeface="メイリオ" pitchFamily="-1" charset="-128"/>
                <a:ea typeface="メイリオ" pitchFamily="-1" charset="-128"/>
                <a:cs typeface="メイリオ" pitchFamily="-1" charset="-128"/>
              </a:rPr>
              <a:t>葉</a:t>
            </a:r>
            <a:r>
              <a:rPr lang="en-US" altLang="ja-JP" sz="1048" dirty="0">
                <a:solidFill>
                  <a:schemeClr val="tx1"/>
                </a:solidFill>
                <a:latin typeface="メイリオ" pitchFamily="-1" charset="-128"/>
                <a:ea typeface="メイリオ" pitchFamily="-1" charset="-128"/>
                <a:cs typeface="メイリオ" pitchFamily="-1" charset="-128"/>
              </a:rPr>
              <a:t>》</a:t>
            </a:r>
            <a:r>
              <a:rPr lang="ja-JP" altLang="en-US" sz="1048" dirty="0">
                <a:solidFill>
                  <a:schemeClr val="tx1"/>
                </a:solidFill>
                <a:latin typeface="メイリオ" pitchFamily="-1" charset="-128"/>
                <a:ea typeface="メイリオ" pitchFamily="-1" charset="-128"/>
                <a:cs typeface="メイリオ" pitchFamily="-1" charset="-128"/>
              </a:rPr>
              <a:t>モロヘイヤ</a:t>
            </a:r>
            <a:r>
              <a:rPr lang="en-US" altLang="ja-JP" sz="1048" dirty="0">
                <a:solidFill>
                  <a:schemeClr val="tx1"/>
                </a:solidFill>
                <a:latin typeface="メイリオ" pitchFamily="-1" charset="-128"/>
                <a:ea typeface="メイリオ" pitchFamily="-1" charset="-128"/>
                <a:cs typeface="メイリオ" pitchFamily="-1" charset="-128"/>
              </a:rPr>
              <a:t/>
            </a:r>
            <a:br>
              <a:rPr lang="en-US" altLang="ja-JP" sz="1048" dirty="0">
                <a:solidFill>
                  <a:schemeClr val="tx1"/>
                </a:solidFill>
                <a:latin typeface="メイリオ" pitchFamily="-1" charset="-128"/>
                <a:ea typeface="メイリオ" pitchFamily="-1" charset="-128"/>
                <a:cs typeface="メイリオ" pitchFamily="-1" charset="-128"/>
              </a:rPr>
            </a:br>
            <a:r>
              <a:rPr lang="ja-JP" altLang="en-US" sz="1048" dirty="0">
                <a:solidFill>
                  <a:schemeClr val="tx1"/>
                </a:solidFill>
                <a:latin typeface="メイリオ" pitchFamily="-1" charset="-128"/>
                <a:ea typeface="メイリオ" pitchFamily="-1" charset="-128"/>
                <a:cs typeface="メイリオ" pitchFamily="-1" charset="-128"/>
              </a:rPr>
              <a:t>　　　アシタバ</a:t>
            </a:r>
          </a:p>
          <a:p>
            <a:pPr marL="102859">
              <a:lnSpc>
                <a:spcPct val="110000"/>
              </a:lnSpc>
              <a:spcBef>
                <a:spcPts val="190"/>
              </a:spcBef>
            </a:pPr>
            <a:r>
              <a:rPr lang="en-US" altLang="ja-JP" sz="1048" dirty="0">
                <a:solidFill>
                  <a:schemeClr val="tx1"/>
                </a:solidFill>
                <a:latin typeface="メイリオ" pitchFamily="-1" charset="-128"/>
                <a:ea typeface="メイリオ" pitchFamily="-1" charset="-128"/>
                <a:cs typeface="メイリオ" pitchFamily="-1" charset="-128"/>
              </a:rPr>
              <a:t>《</a:t>
            </a:r>
            <a:r>
              <a:rPr lang="ja-JP" altLang="en-US" sz="1048" dirty="0">
                <a:solidFill>
                  <a:schemeClr val="tx1"/>
                </a:solidFill>
                <a:latin typeface="メイリオ" pitchFamily="-1" charset="-128"/>
                <a:ea typeface="メイリオ" pitchFamily="-1" charset="-128"/>
                <a:cs typeface="メイリオ" pitchFamily="-1" charset="-128"/>
              </a:rPr>
              <a:t>根</a:t>
            </a:r>
            <a:r>
              <a:rPr lang="en-US" altLang="ja-JP" sz="1048" dirty="0">
                <a:solidFill>
                  <a:schemeClr val="tx1"/>
                </a:solidFill>
                <a:latin typeface="メイリオ" pitchFamily="-1" charset="-128"/>
                <a:ea typeface="メイリオ" pitchFamily="-1" charset="-128"/>
                <a:cs typeface="メイリオ" pitchFamily="-1" charset="-128"/>
              </a:rPr>
              <a:t>》</a:t>
            </a:r>
            <a:r>
              <a:rPr lang="ja-JP" altLang="en-US" sz="1048" dirty="0">
                <a:solidFill>
                  <a:schemeClr val="tx1"/>
                </a:solidFill>
                <a:latin typeface="メイリオ" pitchFamily="-1" charset="-128"/>
                <a:ea typeface="メイリオ" pitchFamily="-1" charset="-128"/>
                <a:cs typeface="メイリオ" pitchFamily="-1" charset="-128"/>
              </a:rPr>
              <a:t>ゴボウ　</a:t>
            </a:r>
            <a:endParaRPr lang="en-US" altLang="ja-JP" sz="1048" dirty="0">
              <a:solidFill>
                <a:schemeClr val="tx1"/>
              </a:solidFill>
              <a:latin typeface="メイリオ" pitchFamily="-1" charset="-128"/>
              <a:ea typeface="メイリオ" pitchFamily="-1" charset="-128"/>
              <a:cs typeface="メイリオ" pitchFamily="-1" charset="-128"/>
            </a:endParaRPr>
          </a:p>
          <a:p>
            <a:pPr marL="102859">
              <a:lnSpc>
                <a:spcPct val="110000"/>
              </a:lnSpc>
              <a:spcBef>
                <a:spcPts val="190"/>
              </a:spcBef>
            </a:pPr>
            <a:r>
              <a:rPr lang="en-US" altLang="ja-JP" sz="1048" dirty="0">
                <a:solidFill>
                  <a:schemeClr val="tx1"/>
                </a:solidFill>
                <a:latin typeface="メイリオ" pitchFamily="-1" charset="-128"/>
                <a:ea typeface="メイリオ" pitchFamily="-1" charset="-128"/>
                <a:cs typeface="メイリオ" pitchFamily="-1" charset="-128"/>
              </a:rPr>
              <a:t>《</a:t>
            </a:r>
            <a:r>
              <a:rPr lang="ja-JP" altLang="en-US" sz="1048" dirty="0">
                <a:solidFill>
                  <a:schemeClr val="tx1"/>
                </a:solidFill>
                <a:latin typeface="メイリオ" pitchFamily="-1" charset="-128"/>
                <a:ea typeface="メイリオ" pitchFamily="-1" charset="-128"/>
                <a:cs typeface="メイリオ" pitchFamily="-1" charset="-128"/>
              </a:rPr>
              <a:t>種</a:t>
            </a:r>
            <a:r>
              <a:rPr lang="en-US" altLang="ja-JP" sz="1048" dirty="0">
                <a:solidFill>
                  <a:schemeClr val="tx1"/>
                </a:solidFill>
                <a:latin typeface="メイリオ" pitchFamily="-1" charset="-128"/>
                <a:ea typeface="メイリオ" pitchFamily="-1" charset="-128"/>
                <a:cs typeface="メイリオ" pitchFamily="-1" charset="-128"/>
              </a:rPr>
              <a:t>》</a:t>
            </a:r>
            <a:r>
              <a:rPr lang="ja-JP" altLang="en-US" sz="1048" dirty="0">
                <a:solidFill>
                  <a:schemeClr val="tx1"/>
                </a:solidFill>
                <a:latin typeface="メイリオ" pitchFamily="-1" charset="-128"/>
                <a:ea typeface="メイリオ" pitchFamily="-1" charset="-128"/>
                <a:cs typeface="メイリオ" pitchFamily="-1" charset="-128"/>
              </a:rPr>
              <a:t>ゴマ　など</a:t>
            </a:r>
          </a:p>
        </p:txBody>
      </p:sp>
      <p:pic>
        <p:nvPicPr>
          <p:cNvPr id="66" name="Picture 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43664" b="11392"/>
          <a:stretch/>
        </p:blipFill>
        <p:spPr bwMode="auto">
          <a:xfrm>
            <a:off x="445715" y="4450055"/>
            <a:ext cx="1122894" cy="130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 descr="http://www.mhlw.go.jp/image/06-Seisakujouhou-11130500-Shokuhinanzenbu/0000060248.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45715" y="5820533"/>
            <a:ext cx="1122894" cy="695963"/>
          </a:xfrm>
          <a:prstGeom prst="rect">
            <a:avLst/>
          </a:prstGeom>
          <a:noFill/>
          <a:extLst>
            <a:ext uri="{909E8E84-426E-40DD-AFC4-6F175D3DCCD1}">
              <a14:hiddenFill xmlns:a14="http://schemas.microsoft.com/office/drawing/2010/main">
                <a:solidFill>
                  <a:srgbClr val="FFFFFF"/>
                </a:solidFill>
              </a14:hiddenFill>
            </a:ext>
          </a:extLst>
        </p:spPr>
      </p:pic>
      <p:sp>
        <p:nvSpPr>
          <p:cNvPr id="68" name="正方形/長方形 2"/>
          <p:cNvSpPr>
            <a:spLocks noChangeArrowheads="1"/>
          </p:cNvSpPr>
          <p:nvPr/>
        </p:nvSpPr>
        <p:spPr bwMode="auto">
          <a:xfrm>
            <a:off x="56413" y="5789708"/>
            <a:ext cx="440425" cy="79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083" tIns="45542" rIns="91083" bIns="45542">
            <a:spAutoFit/>
          </a:bodyPr>
          <a:lstStyle/>
          <a:p>
            <a:pPr>
              <a:lnSpc>
                <a:spcPts val="952"/>
              </a:lnSpc>
            </a:pPr>
            <a:r>
              <a:rPr lang="ja-JP" altLang="en-US" sz="762" dirty="0">
                <a:latin typeface="メイリオ" panose="020B0604030504040204" pitchFamily="50" charset="-128"/>
                <a:ea typeface="メイリオ" panose="020B0604030504040204" pitchFamily="50" charset="-128"/>
                <a:cs typeface="メイリオ" panose="020B0604030504040204" pitchFamily="50" charset="-128"/>
              </a:rPr>
              <a:t>チョウセン</a:t>
            </a:r>
            <a:endParaRPr lang="en-US" altLang="ja-JP" sz="762"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952"/>
              </a:lnSpc>
            </a:pPr>
            <a:r>
              <a:rPr lang="ja-JP" altLang="en-US" sz="762" dirty="0">
                <a:latin typeface="メイリオ" panose="020B0604030504040204" pitchFamily="50" charset="-128"/>
                <a:ea typeface="メイリオ" panose="020B0604030504040204" pitchFamily="50" charset="-128"/>
                <a:cs typeface="メイリオ" panose="020B0604030504040204" pitchFamily="50" charset="-128"/>
              </a:rPr>
              <a:t>  アサガオの種</a:t>
            </a:r>
            <a:endParaRPr lang="en-US" altLang="ja-JP" sz="762"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正方形/長方形 2"/>
          <p:cNvSpPr>
            <a:spLocks noChangeArrowheads="1"/>
          </p:cNvSpPr>
          <p:nvPr/>
        </p:nvSpPr>
        <p:spPr bwMode="auto">
          <a:xfrm>
            <a:off x="56413" y="4433619"/>
            <a:ext cx="440425" cy="96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083" tIns="45542" rIns="91083" bIns="45542">
            <a:spAutoFit/>
          </a:bodyPr>
          <a:lstStyle/>
          <a:p>
            <a:pPr>
              <a:lnSpc>
                <a:spcPts val="952"/>
              </a:lnSpc>
            </a:pPr>
            <a:r>
              <a:rPr lang="ja-JP" altLang="en-US" sz="762" dirty="0">
                <a:latin typeface="メイリオ" panose="020B0604030504040204" pitchFamily="50" charset="-128"/>
                <a:ea typeface="メイリオ" panose="020B0604030504040204" pitchFamily="50" charset="-128"/>
                <a:cs typeface="メイリオ" panose="020B0604030504040204" pitchFamily="50" charset="-128"/>
              </a:rPr>
              <a:t>チョウセン</a:t>
            </a:r>
            <a:endParaRPr lang="en-US" altLang="ja-JP" sz="762"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952"/>
              </a:lnSpc>
            </a:pPr>
            <a:r>
              <a:rPr lang="ja-JP" altLang="en-US" sz="762" dirty="0">
                <a:latin typeface="メイリオ" panose="020B0604030504040204" pitchFamily="50" charset="-128"/>
                <a:ea typeface="メイリオ" panose="020B0604030504040204" pitchFamily="50" charset="-128"/>
                <a:cs typeface="メイリオ" panose="020B0604030504040204" pitchFamily="50" charset="-128"/>
              </a:rPr>
              <a:t>  アサガオの葉と花</a:t>
            </a:r>
            <a:endParaRPr lang="en-US" altLang="ja-JP" sz="762"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3472817" y="4044808"/>
            <a:ext cx="3291754" cy="2556000"/>
            <a:chOff x="3646458" y="4014391"/>
            <a:chExt cx="3456342" cy="2683800"/>
          </a:xfrm>
        </p:grpSpPr>
        <p:sp>
          <p:nvSpPr>
            <p:cNvPr id="22" name="正方形/長方形 21"/>
            <p:cNvSpPr/>
            <p:nvPr/>
          </p:nvSpPr>
          <p:spPr bwMode="auto">
            <a:xfrm>
              <a:off x="3646458" y="4014391"/>
              <a:ext cx="3456000" cy="2683800"/>
            </a:xfrm>
            <a:prstGeom prst="rect">
              <a:avLst/>
            </a:prstGeom>
            <a:solidFill>
              <a:schemeClr val="bg1"/>
            </a:solidFill>
            <a:ln w="19050">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lIns="91083" tIns="45542" rIns="91083" bIns="45542" anchor="ctr"/>
            <a:lstStyle/>
            <a:p>
              <a:pPr algn="ctr" fontAlgn="auto">
                <a:spcBef>
                  <a:spcPts val="0"/>
                </a:spcBef>
                <a:spcAft>
                  <a:spcPts val="0"/>
                </a:spcAft>
                <a:defRPr/>
              </a:pPr>
              <a:endParaRPr lang="ja-JP" altLang="en-US">
                <a:solidFill>
                  <a:schemeClr val="tx1"/>
                </a:solidFill>
                <a:latin typeface="メイリオ" pitchFamily="50" charset="-128"/>
                <a:ea typeface="メイリオ" pitchFamily="50" charset="-128"/>
              </a:endParaRPr>
            </a:p>
          </p:txBody>
        </p:sp>
        <p:sp>
          <p:nvSpPr>
            <p:cNvPr id="24" name="正方形/長方形 23"/>
            <p:cNvSpPr/>
            <p:nvPr/>
          </p:nvSpPr>
          <p:spPr bwMode="auto">
            <a:xfrm>
              <a:off x="5459232" y="4427976"/>
              <a:ext cx="1619804" cy="18947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68571" tIns="45542" rIns="0" bIns="45542"/>
            <a:lstStyle/>
            <a:p>
              <a:pPr>
                <a:lnSpc>
                  <a:spcPct val="110000"/>
                </a:lnSpc>
              </a:pPr>
              <a:r>
                <a:rPr lang="ja-JP" altLang="en-US" sz="1143" b="1" spc="286" dirty="0">
                  <a:solidFill>
                    <a:srgbClr val="FF0000"/>
                  </a:solidFill>
                  <a:latin typeface="メイリオ" panose="020B0604030504040204" pitchFamily="50" charset="-128"/>
                  <a:ea typeface="メイリオ" panose="020B0604030504040204" pitchFamily="50" charset="-128"/>
                  <a:cs typeface="メイリオ" pitchFamily="-1" charset="-128"/>
                </a:rPr>
                <a:t>中毒症状</a:t>
              </a:r>
              <a:endParaRPr lang="en-US" altLang="ja-JP" sz="1143" b="1" spc="286" dirty="0">
                <a:solidFill>
                  <a:srgbClr val="FF0000"/>
                </a:solidFill>
                <a:latin typeface="メイリオ" panose="020B0604030504040204" pitchFamily="50" charset="-128"/>
                <a:ea typeface="メイリオ" panose="020B0604030504040204" pitchFamily="50" charset="-128"/>
                <a:cs typeface="メイリオ" pitchFamily="-1" charset="-128"/>
              </a:endParaRPr>
            </a:p>
            <a:p>
              <a:pPr marL="102859">
                <a:lnSpc>
                  <a:spcPct val="110000"/>
                </a:lnSpc>
                <a:spcBef>
                  <a:spcPts val="190"/>
                </a:spcBef>
              </a:pPr>
              <a:r>
                <a:rPr lang="ja-JP" altLang="en-US" sz="1048" dirty="0">
                  <a:solidFill>
                    <a:schemeClr val="tx1"/>
                  </a:solidFill>
                  <a:latin typeface="メイリオ" pitchFamily="-1" charset="-128"/>
                  <a:ea typeface="メイリオ" pitchFamily="-1" charset="-128"/>
                  <a:cs typeface="メイリオ" pitchFamily="-1" charset="-128"/>
                </a:rPr>
                <a:t>口腔・咽頭灼熱感、</a:t>
              </a:r>
              <a:r>
                <a:rPr lang="en-US" altLang="ja-JP" sz="1048" dirty="0">
                  <a:solidFill>
                    <a:schemeClr val="tx1"/>
                  </a:solidFill>
                  <a:latin typeface="メイリオ" pitchFamily="-1" charset="-128"/>
                  <a:ea typeface="メイリオ" pitchFamily="-1" charset="-128"/>
                  <a:cs typeface="メイリオ" pitchFamily="-1" charset="-128"/>
                </a:rPr>
                <a:t/>
              </a:r>
              <a:br>
                <a:rPr lang="en-US" altLang="ja-JP" sz="1048" dirty="0">
                  <a:solidFill>
                    <a:schemeClr val="tx1"/>
                  </a:solidFill>
                  <a:latin typeface="メイリオ" pitchFamily="-1" charset="-128"/>
                  <a:ea typeface="メイリオ" pitchFamily="-1" charset="-128"/>
                  <a:cs typeface="メイリオ" pitchFamily="-1" charset="-128"/>
                </a:rPr>
              </a:br>
              <a:r>
                <a:rPr lang="ja-JP" altLang="en-US" sz="1048" dirty="0">
                  <a:solidFill>
                    <a:schemeClr val="tx1"/>
                  </a:solidFill>
                  <a:latin typeface="メイリオ" pitchFamily="-1" charset="-128"/>
                  <a:ea typeface="メイリオ" pitchFamily="-1" charset="-128"/>
                  <a:cs typeface="メイリオ" pitchFamily="-1" charset="-128"/>
                </a:rPr>
                <a:t>発熱、嘔</a:t>
              </a:r>
              <a:r>
                <a:rPr lang="ja-JP" altLang="en-US" sz="1048" spc="-286" dirty="0">
                  <a:solidFill>
                    <a:schemeClr val="tx1"/>
                  </a:solidFill>
                  <a:latin typeface="メイリオ" pitchFamily="-1" charset="-128"/>
                  <a:ea typeface="メイリオ" pitchFamily="-1" charset="-128"/>
                  <a:cs typeface="メイリオ" pitchFamily="-1" charset="-128"/>
                </a:rPr>
                <a:t>吐</a:t>
              </a:r>
              <a:r>
                <a:rPr lang="ja-JP" altLang="en-US" sz="1048" dirty="0">
                  <a:solidFill>
                    <a:schemeClr val="tx1"/>
                  </a:solidFill>
                  <a:latin typeface="メイリオ" pitchFamily="-1" charset="-128"/>
                  <a:ea typeface="メイリオ" pitchFamily="-1" charset="-128"/>
                  <a:cs typeface="メイリオ" pitchFamily="-1" charset="-128"/>
                </a:rPr>
                <a:t>（おうと）、</a:t>
              </a:r>
              <a:endParaRPr lang="en-US" altLang="ja-JP" sz="1048" dirty="0">
                <a:solidFill>
                  <a:schemeClr val="tx1"/>
                </a:solidFill>
                <a:latin typeface="メイリオ" pitchFamily="-1" charset="-128"/>
                <a:ea typeface="メイリオ" pitchFamily="-1" charset="-128"/>
                <a:cs typeface="メイリオ" pitchFamily="-1" charset="-128"/>
              </a:endParaRPr>
            </a:p>
            <a:p>
              <a:pPr marL="102859">
                <a:lnSpc>
                  <a:spcPct val="110000"/>
                </a:lnSpc>
                <a:spcBef>
                  <a:spcPts val="190"/>
                </a:spcBef>
              </a:pPr>
              <a:r>
                <a:rPr lang="ja-JP" altLang="en-US" sz="1048" dirty="0">
                  <a:solidFill>
                    <a:schemeClr val="tx1"/>
                  </a:solidFill>
                  <a:latin typeface="メイリオ" pitchFamily="-1" charset="-128"/>
                  <a:ea typeface="メイリオ" pitchFamily="-1" charset="-128"/>
                  <a:cs typeface="メイリオ" pitchFamily="-1" charset="-128"/>
                </a:rPr>
                <a:t>下痢、背部疼痛などを</a:t>
              </a:r>
              <a:endParaRPr lang="en-US" altLang="ja-JP" sz="1048" dirty="0">
                <a:solidFill>
                  <a:schemeClr val="tx1"/>
                </a:solidFill>
                <a:latin typeface="メイリオ" pitchFamily="-1" charset="-128"/>
                <a:ea typeface="メイリオ" pitchFamily="-1" charset="-128"/>
                <a:cs typeface="メイリオ" pitchFamily="-1" charset="-128"/>
              </a:endParaRPr>
            </a:p>
            <a:p>
              <a:pPr marL="102859">
                <a:lnSpc>
                  <a:spcPct val="110000"/>
                </a:lnSpc>
                <a:spcBef>
                  <a:spcPts val="190"/>
                </a:spcBef>
              </a:pPr>
              <a:r>
                <a:rPr lang="ja-JP" altLang="en-US" sz="1048" dirty="0">
                  <a:solidFill>
                    <a:schemeClr val="tx1"/>
                  </a:solidFill>
                  <a:latin typeface="メイリオ" pitchFamily="-1" charset="-128"/>
                  <a:ea typeface="メイリオ" pitchFamily="-1" charset="-128"/>
                  <a:cs typeface="メイリオ" pitchFamily="-1" charset="-128"/>
                </a:rPr>
                <a:t>発症し、臓器の機能不</a:t>
              </a:r>
              <a:endParaRPr lang="en-US" altLang="ja-JP" sz="1048" dirty="0">
                <a:solidFill>
                  <a:schemeClr val="tx1"/>
                </a:solidFill>
                <a:latin typeface="メイリオ" pitchFamily="-1" charset="-128"/>
                <a:ea typeface="メイリオ" pitchFamily="-1" charset="-128"/>
                <a:cs typeface="メイリオ" pitchFamily="-1" charset="-128"/>
              </a:endParaRPr>
            </a:p>
            <a:p>
              <a:pPr marL="102859">
                <a:lnSpc>
                  <a:spcPct val="110000"/>
                </a:lnSpc>
                <a:spcBef>
                  <a:spcPts val="190"/>
                </a:spcBef>
              </a:pPr>
              <a:r>
                <a:rPr lang="ja-JP" altLang="en-US" sz="1048" dirty="0">
                  <a:solidFill>
                    <a:schemeClr val="tx1"/>
                  </a:solidFill>
                  <a:latin typeface="メイリオ" pitchFamily="-1" charset="-128"/>
                  <a:ea typeface="メイリオ" pitchFamily="-1" charset="-128"/>
                  <a:cs typeface="メイリオ" pitchFamily="-1" charset="-128"/>
                </a:rPr>
                <a:t>全などで、</a:t>
              </a:r>
              <a:r>
                <a:rPr lang="ja-JP" altLang="en-US" sz="1048" b="1" dirty="0">
                  <a:solidFill>
                    <a:schemeClr val="tx1"/>
                  </a:solidFill>
                  <a:latin typeface="メイリオ" pitchFamily="-1" charset="-128"/>
                  <a:ea typeface="メイリオ" pitchFamily="-1" charset="-128"/>
                  <a:cs typeface="メイリオ" pitchFamily="-1" charset="-128"/>
                </a:rPr>
                <a:t>死亡する</a:t>
              </a:r>
              <a:r>
                <a:rPr lang="en-US" altLang="ja-JP" sz="1048" b="1" dirty="0">
                  <a:solidFill>
                    <a:schemeClr val="tx1"/>
                  </a:solidFill>
                  <a:latin typeface="メイリオ" pitchFamily="-1" charset="-128"/>
                  <a:ea typeface="メイリオ" pitchFamily="-1" charset="-128"/>
                  <a:cs typeface="メイリオ" pitchFamily="-1" charset="-128"/>
                </a:rPr>
                <a:t/>
              </a:r>
              <a:br>
                <a:rPr lang="en-US" altLang="ja-JP" sz="1048" b="1" dirty="0">
                  <a:solidFill>
                    <a:schemeClr val="tx1"/>
                  </a:solidFill>
                  <a:latin typeface="メイリオ" pitchFamily="-1" charset="-128"/>
                  <a:ea typeface="メイリオ" pitchFamily="-1" charset="-128"/>
                  <a:cs typeface="メイリオ" pitchFamily="-1" charset="-128"/>
                </a:rPr>
              </a:br>
              <a:r>
                <a:rPr lang="ja-JP" altLang="en-US" sz="1048" b="1" dirty="0">
                  <a:solidFill>
                    <a:schemeClr val="tx1"/>
                  </a:solidFill>
                  <a:latin typeface="メイリオ" pitchFamily="-1" charset="-128"/>
                  <a:ea typeface="メイリオ" pitchFamily="-1" charset="-128"/>
                  <a:cs typeface="メイリオ" pitchFamily="-1" charset="-128"/>
                </a:rPr>
                <a:t>こともあります。</a:t>
              </a:r>
              <a:endParaRPr lang="en-US" altLang="ja-JP" sz="1048" b="1" dirty="0">
                <a:solidFill>
                  <a:schemeClr val="tx1"/>
                </a:solidFill>
                <a:latin typeface="メイリオ" pitchFamily="-1" charset="-128"/>
                <a:ea typeface="メイリオ" pitchFamily="-1" charset="-128"/>
                <a:cs typeface="メイリオ" pitchFamily="-1" charset="-128"/>
              </a:endParaRPr>
            </a:p>
            <a:p>
              <a:pPr>
                <a:lnSpc>
                  <a:spcPct val="110000"/>
                </a:lnSpc>
                <a:spcBef>
                  <a:spcPts val="571"/>
                </a:spcBef>
              </a:pPr>
              <a:r>
                <a:rPr lang="ja-JP" altLang="en-US" sz="1143" b="1" spc="95" dirty="0">
                  <a:solidFill>
                    <a:srgbClr val="FF0000"/>
                  </a:solidFill>
                  <a:latin typeface="メイリオ" panose="020B0604030504040204" pitchFamily="50" charset="-128"/>
                  <a:ea typeface="メイリオ" panose="020B0604030504040204" pitchFamily="50" charset="-128"/>
                  <a:cs typeface="メイリオ" pitchFamily="-1" charset="-128"/>
                </a:rPr>
                <a:t>間違</a:t>
              </a:r>
              <a:r>
                <a:rPr lang="ja-JP" altLang="en-US" sz="1143" b="1" spc="95" dirty="0">
                  <a:solidFill>
                    <a:srgbClr val="FF0000"/>
                  </a:solidFill>
                  <a:latin typeface="メイリオ" pitchFamily="50" charset="-128"/>
                  <a:ea typeface="メイリオ" pitchFamily="50" charset="-128"/>
                </a:rPr>
                <a:t>え</a:t>
              </a:r>
              <a:r>
                <a:rPr lang="ja-JP" altLang="en-US" sz="1143" b="1" spc="95" dirty="0">
                  <a:solidFill>
                    <a:srgbClr val="FF0000"/>
                  </a:solidFill>
                  <a:latin typeface="メイリオ" panose="020B0604030504040204" pitchFamily="50" charset="-128"/>
                  <a:ea typeface="メイリオ" panose="020B0604030504040204" pitchFamily="50" charset="-128"/>
                  <a:cs typeface="メイリオ" pitchFamily="-1" charset="-128"/>
                </a:rPr>
                <a:t>やすい植物</a:t>
              </a:r>
              <a:endParaRPr lang="en-US" altLang="ja-JP" sz="1143" b="1" spc="95" dirty="0">
                <a:solidFill>
                  <a:srgbClr val="FF0000"/>
                </a:solidFill>
                <a:latin typeface="メイリオ" panose="020B0604030504040204" pitchFamily="50" charset="-128"/>
                <a:ea typeface="メイリオ" panose="020B0604030504040204" pitchFamily="50" charset="-128"/>
                <a:cs typeface="メイリオ" pitchFamily="-1" charset="-128"/>
              </a:endParaRPr>
            </a:p>
            <a:p>
              <a:pPr marL="102859">
                <a:lnSpc>
                  <a:spcPct val="110000"/>
                </a:lnSpc>
                <a:spcBef>
                  <a:spcPts val="190"/>
                </a:spcBef>
              </a:pPr>
              <a:r>
                <a:rPr lang="en-US" altLang="ja-JP" sz="1048" dirty="0">
                  <a:solidFill>
                    <a:schemeClr val="tx1"/>
                  </a:solidFill>
                  <a:latin typeface="メイリオ" pitchFamily="-1" charset="-128"/>
                  <a:ea typeface="メイリオ" pitchFamily="-1" charset="-128"/>
                  <a:cs typeface="メイリオ" pitchFamily="-1" charset="-128"/>
                </a:rPr>
                <a:t>《</a:t>
              </a:r>
              <a:r>
                <a:rPr lang="ja-JP" altLang="en-US" sz="1048" dirty="0">
                  <a:solidFill>
                    <a:schemeClr val="tx1"/>
                  </a:solidFill>
                  <a:latin typeface="メイリオ" pitchFamily="-1" charset="-128"/>
                  <a:ea typeface="メイリオ" pitchFamily="-1" charset="-128"/>
                  <a:cs typeface="メイリオ" pitchFamily="-1" charset="-128"/>
                </a:rPr>
                <a:t>根</a:t>
              </a:r>
              <a:r>
                <a:rPr lang="en-US" altLang="ja-JP" sz="1048" dirty="0">
                  <a:solidFill>
                    <a:schemeClr val="tx1"/>
                  </a:solidFill>
                  <a:latin typeface="メイリオ" pitchFamily="-1" charset="-128"/>
                  <a:ea typeface="メイリオ" pitchFamily="-1" charset="-128"/>
                  <a:cs typeface="メイリオ" pitchFamily="-1" charset="-128"/>
                </a:rPr>
                <a:t>》</a:t>
              </a:r>
              <a:r>
                <a:rPr lang="ja-JP" altLang="en-US" sz="1048" dirty="0">
                  <a:solidFill>
                    <a:schemeClr val="tx1"/>
                  </a:solidFill>
                  <a:latin typeface="メイリオ" pitchFamily="-1" charset="-128"/>
                  <a:ea typeface="メイリオ" pitchFamily="-1" charset="-128"/>
                  <a:cs typeface="メイリオ" pitchFamily="-1" charset="-128"/>
                </a:rPr>
                <a:t>ヤマイモ</a:t>
              </a:r>
              <a:endParaRPr lang="en-US" altLang="ja-JP" sz="1048" dirty="0">
                <a:solidFill>
                  <a:schemeClr val="tx1"/>
                </a:solidFill>
                <a:latin typeface="メイリオ" pitchFamily="-1" charset="-128"/>
                <a:ea typeface="メイリオ" pitchFamily="-1" charset="-128"/>
                <a:cs typeface="メイリオ" pitchFamily="-1" charset="-128"/>
              </a:endParaRPr>
            </a:p>
          </p:txBody>
        </p:sp>
        <p:sp>
          <p:nvSpPr>
            <p:cNvPr id="45" name="正方形/長方形 44"/>
            <p:cNvSpPr/>
            <p:nvPr/>
          </p:nvSpPr>
          <p:spPr bwMode="auto">
            <a:xfrm>
              <a:off x="3646800" y="4024827"/>
              <a:ext cx="3456000" cy="360000"/>
            </a:xfrm>
            <a:prstGeom prst="rect">
              <a:avLst/>
            </a:prstGeom>
            <a:solidFill>
              <a:schemeClr val="tx1">
                <a:lumMod val="65000"/>
                <a:lumOff val="35000"/>
              </a:schemeClr>
            </a:solidFill>
            <a:ln w="25400">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lIns="0" tIns="68571" rIns="0" bIns="0" anchor="ctr"/>
            <a:lstStyle/>
            <a:p>
              <a:pPr algn="ctr" fontAlgn="auto">
                <a:spcBef>
                  <a:spcPts val="0"/>
                </a:spcBef>
                <a:spcAft>
                  <a:spcPts val="0"/>
                </a:spcAft>
                <a:defRPr/>
              </a:pPr>
              <a:r>
                <a:rPr lang="ja-JP" altLang="en-US" b="1" spc="286"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グロリオ</a:t>
              </a:r>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a:t>
              </a:r>
              <a:endPar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854574" y="4488238"/>
              <a:ext cx="1617402" cy="197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正方形/長方形 2"/>
          <p:cNvSpPr>
            <a:spLocks noChangeArrowheads="1"/>
          </p:cNvSpPr>
          <p:nvPr/>
        </p:nvSpPr>
        <p:spPr bwMode="auto">
          <a:xfrm>
            <a:off x="3441988" y="1468963"/>
            <a:ext cx="337833" cy="58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083" tIns="45542" rIns="91083" bIns="45542">
            <a:spAutoFit/>
          </a:bodyPr>
          <a:lstStyle/>
          <a:p>
            <a:pPr>
              <a:lnSpc>
                <a:spcPts val="1195"/>
              </a:lnSpc>
            </a:pPr>
            <a:r>
              <a:rPr lang="ja-JP" altLang="en-US" sz="762" dirty="0">
                <a:latin typeface="メイリオ" panose="020B0604030504040204" pitchFamily="50" charset="-128"/>
                <a:ea typeface="メイリオ" panose="020B0604030504040204" pitchFamily="50" charset="-128"/>
                <a:cs typeface="メイリオ" panose="020B0604030504040204" pitchFamily="50" charset="-128"/>
              </a:rPr>
              <a:t>葉</a:t>
            </a:r>
            <a:endParaRPr lang="en-US" altLang="ja-JP" sz="762"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2"/>
          <p:cNvSpPr>
            <a:spLocks noChangeArrowheads="1"/>
          </p:cNvSpPr>
          <p:nvPr/>
        </p:nvSpPr>
        <p:spPr bwMode="auto">
          <a:xfrm>
            <a:off x="5103444" y="1455469"/>
            <a:ext cx="337833" cy="58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083" tIns="45542" rIns="91083" bIns="45542">
            <a:spAutoFit/>
          </a:bodyPr>
          <a:lstStyle/>
          <a:p>
            <a:pPr>
              <a:lnSpc>
                <a:spcPts val="1195"/>
              </a:lnSpc>
            </a:pPr>
            <a:r>
              <a:rPr lang="ja-JP" altLang="en-US" sz="762" dirty="0">
                <a:latin typeface="メイリオ" panose="020B0604030504040204" pitchFamily="50" charset="-128"/>
                <a:ea typeface="メイリオ" panose="020B0604030504040204" pitchFamily="50" charset="-128"/>
                <a:cs typeface="メイリオ" panose="020B0604030504040204" pitchFamily="50" charset="-128"/>
              </a:rPr>
              <a:t>球根</a:t>
            </a:r>
            <a:endParaRPr lang="en-US" altLang="ja-JP" sz="762"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正方形/長方形 59"/>
          <p:cNvSpPr/>
          <p:nvPr/>
        </p:nvSpPr>
        <p:spPr>
          <a:xfrm>
            <a:off x="2328" y="0"/>
            <a:ext cx="6858000" cy="9726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083" tIns="45542" rIns="91083" bIns="45542" rtlCol="0" anchor="ctr"/>
          <a:lstStyle/>
          <a:p>
            <a:pPr algn="ctr"/>
            <a:endParaRPr lang="en-US" altLang="ja-JP" sz="3200" dirty="0"/>
          </a:p>
          <a:p>
            <a:pPr algn="ctr"/>
            <a:endParaRPr lang="en-US" altLang="ja-JP" sz="3200" dirty="0"/>
          </a:p>
          <a:p>
            <a:pPr algn="ctr"/>
            <a:endParaRPr lang="ja-JP" altLang="en-US" sz="3200" dirty="0"/>
          </a:p>
        </p:txBody>
      </p:sp>
      <p:sp>
        <p:nvSpPr>
          <p:cNvPr id="63" name="正方形/長方形 62"/>
          <p:cNvSpPr/>
          <p:nvPr/>
        </p:nvSpPr>
        <p:spPr>
          <a:xfrm>
            <a:off x="6784" y="11072"/>
            <a:ext cx="6858000" cy="944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2800" spc="286" dirty="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食用と</a:t>
            </a:r>
            <a:r>
              <a:rPr lang="ja-JP" altLang="en-US" sz="2800" spc="286" dirty="0" smtClean="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間違えやすい</a:t>
            </a:r>
            <a:r>
              <a:rPr lang="en-US" altLang="ja-JP" sz="2800" spc="286" dirty="0" smtClean="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
            </a:r>
            <a:br>
              <a:rPr lang="en-US" altLang="ja-JP" sz="2800" spc="286" dirty="0" smtClean="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br>
            <a:r>
              <a:rPr lang="ja-JP" altLang="en-US" sz="2800" spc="286" dirty="0" smtClean="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観賞用</a:t>
            </a:r>
            <a:r>
              <a:rPr lang="ja-JP" altLang="en-US" sz="2800" spc="286" dirty="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植物の例</a:t>
            </a:r>
            <a:endParaRPr lang="en-US" altLang="ja-JP" sz="2800" spc="286" dirty="0">
              <a:solidFill>
                <a:schemeClr val="bg1"/>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endParaRPr>
          </a:p>
        </p:txBody>
      </p:sp>
      <p:sp>
        <p:nvSpPr>
          <p:cNvPr id="71" name="フローチャート: 抜出し 70"/>
          <p:cNvSpPr/>
          <p:nvPr/>
        </p:nvSpPr>
        <p:spPr>
          <a:xfrm>
            <a:off x="5949280" y="149044"/>
            <a:ext cx="756000" cy="685714"/>
          </a:xfrm>
          <a:prstGeom prst="flowChartExtract">
            <a:avLst/>
          </a:prstGeom>
          <a:solidFill>
            <a:srgbClr val="FFFF00"/>
          </a:solidFill>
          <a:ln w="76200">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68571" rtlCol="0" anchor="ctr"/>
          <a:lstStyle/>
          <a:p>
            <a:pPr algn="ctr"/>
            <a:r>
              <a:rPr lang="ja-JP" altLang="en-US" sz="4286" b="1" dirty="0">
                <a:solidFill>
                  <a:srgbClr val="FF0000"/>
                </a:solidFill>
                <a:latin typeface="メイリオ" panose="020B0604030504040204" pitchFamily="50" charset="-128"/>
                <a:ea typeface="メイリオ" panose="020B0604030504040204" pitchFamily="50" charset="-128"/>
              </a:rPr>
              <a:t>！</a:t>
            </a:r>
          </a:p>
        </p:txBody>
      </p:sp>
      <p:sp>
        <p:nvSpPr>
          <p:cNvPr id="72" name="フローチャート: 抜出し 71"/>
          <p:cNvSpPr/>
          <p:nvPr/>
        </p:nvSpPr>
        <p:spPr>
          <a:xfrm>
            <a:off x="152720" y="149044"/>
            <a:ext cx="756000" cy="685714"/>
          </a:xfrm>
          <a:prstGeom prst="flowChartExtract">
            <a:avLst/>
          </a:prstGeom>
          <a:solidFill>
            <a:srgbClr val="FFFF00"/>
          </a:solidFill>
          <a:ln w="76200">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68571" rtlCol="0" anchor="ctr"/>
          <a:lstStyle/>
          <a:p>
            <a:pPr algn="ctr"/>
            <a:r>
              <a:rPr lang="ja-JP" altLang="en-US" sz="4286" b="1" dirty="0">
                <a:solidFill>
                  <a:srgbClr val="FF0000"/>
                </a:solidFill>
                <a:latin typeface="メイリオ" panose="020B0604030504040204" pitchFamily="50" charset="-128"/>
                <a:ea typeface="メイリオ" panose="020B0604030504040204" pitchFamily="50" charset="-128"/>
              </a:rPr>
              <a:t>！</a:t>
            </a:r>
          </a:p>
        </p:txBody>
      </p:sp>
      <p:pic>
        <p:nvPicPr>
          <p:cNvPr id="4" name="図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09695" y="9364260"/>
            <a:ext cx="503681" cy="503681"/>
          </a:xfrm>
          <a:prstGeom prst="rect">
            <a:avLst/>
          </a:prstGeom>
        </p:spPr>
      </p:pic>
      <p:sp>
        <p:nvSpPr>
          <p:cNvPr id="49" name="正方形/長方形 2"/>
          <p:cNvSpPr>
            <a:spLocks noChangeArrowheads="1"/>
          </p:cNvSpPr>
          <p:nvPr/>
        </p:nvSpPr>
        <p:spPr bwMode="auto">
          <a:xfrm>
            <a:off x="3431380" y="7083724"/>
            <a:ext cx="312185" cy="140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083" tIns="45542" rIns="91083" bIns="45542">
            <a:spAutoFit/>
          </a:bodyPr>
          <a:lstStyle/>
          <a:p>
            <a:pPr>
              <a:lnSpc>
                <a:spcPts val="952"/>
              </a:lnSpc>
            </a:pPr>
            <a:r>
              <a:rPr lang="ja-JP" altLang="en-US" sz="762" dirty="0">
                <a:latin typeface="メイリオ" panose="020B0604030504040204" pitchFamily="50" charset="-128"/>
                <a:ea typeface="メイリオ" panose="020B0604030504040204" pitchFamily="50" charset="-128"/>
                <a:cs typeface="メイリオ" panose="020B0604030504040204" pitchFamily="50" charset="-128"/>
              </a:rPr>
              <a:t>ハクサンシャクナゲ</a:t>
            </a:r>
            <a:endParaRPr lang="en-US" altLang="ja-JP" sz="762"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2"/>
          <p:cNvSpPr>
            <a:spLocks noChangeArrowheads="1"/>
          </p:cNvSpPr>
          <p:nvPr/>
        </p:nvSpPr>
        <p:spPr bwMode="auto">
          <a:xfrm>
            <a:off x="47045" y="7082811"/>
            <a:ext cx="312185" cy="140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083" tIns="45542" rIns="91083" bIns="45542">
            <a:spAutoFit/>
          </a:bodyPr>
          <a:lstStyle/>
          <a:p>
            <a:pPr>
              <a:lnSpc>
                <a:spcPts val="952"/>
              </a:lnSpc>
            </a:pPr>
            <a:r>
              <a:rPr lang="ja-JP" altLang="en-US" sz="762" dirty="0">
                <a:latin typeface="メイリオ" panose="020B0604030504040204" pitchFamily="50" charset="-128"/>
                <a:ea typeface="メイリオ" panose="020B0604030504040204" pitchFamily="50" charset="-128"/>
                <a:cs typeface="メイリオ" panose="020B0604030504040204" pitchFamily="50" charset="-128"/>
              </a:rPr>
              <a:t>クワズイモの根茎</a:t>
            </a:r>
            <a:endParaRPr lang="en-US" altLang="ja-JP" sz="762"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2"/>
          <p:cNvSpPr>
            <a:spLocks noChangeArrowheads="1"/>
          </p:cNvSpPr>
          <p:nvPr/>
        </p:nvSpPr>
        <p:spPr bwMode="auto">
          <a:xfrm>
            <a:off x="3420764" y="4474576"/>
            <a:ext cx="312185" cy="196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083" tIns="45542" rIns="91083" bIns="45542">
            <a:spAutoFit/>
          </a:bodyPr>
          <a:lstStyle/>
          <a:p>
            <a:pPr>
              <a:lnSpc>
                <a:spcPts val="952"/>
              </a:lnSpc>
            </a:pPr>
            <a:r>
              <a:rPr lang="ja-JP" altLang="en-US" sz="762" dirty="0">
                <a:latin typeface="メイリオ" panose="020B0604030504040204" pitchFamily="50" charset="-128"/>
                <a:ea typeface="メイリオ" panose="020B0604030504040204" pitchFamily="50" charset="-128"/>
                <a:cs typeface="メイリオ" panose="020B0604030504040204" pitchFamily="50" charset="-128"/>
              </a:rPr>
              <a:t>地下部を付けたグロリオサ全体</a:t>
            </a:r>
            <a:endParaRPr lang="en-US" altLang="ja-JP" sz="762"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67031" y="7108414"/>
            <a:ext cx="1389812" cy="2093058"/>
          </a:xfrm>
          <a:prstGeom prst="rect">
            <a:avLst/>
          </a:prstGeom>
        </p:spPr>
      </p:pic>
      <p:pic>
        <p:nvPicPr>
          <p:cNvPr id="5" name="図 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153544" y="7112307"/>
            <a:ext cx="1138298" cy="1513017"/>
          </a:xfrm>
          <a:prstGeom prst="rect">
            <a:avLst/>
          </a:prstGeom>
        </p:spPr>
      </p:pic>
      <p:pic>
        <p:nvPicPr>
          <p:cNvPr id="11" name="図 1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7938" y="7112307"/>
            <a:ext cx="1613490" cy="1085129"/>
          </a:xfrm>
          <a:prstGeom prst="rect">
            <a:avLst/>
          </a:prstGeom>
        </p:spPr>
      </p:pic>
      <p:sp>
        <p:nvSpPr>
          <p:cNvPr id="56" name="正方形/長方形 2"/>
          <p:cNvSpPr>
            <a:spLocks noChangeArrowheads="1"/>
          </p:cNvSpPr>
          <p:nvPr/>
        </p:nvSpPr>
        <p:spPr bwMode="auto">
          <a:xfrm>
            <a:off x="1911060" y="7053634"/>
            <a:ext cx="312185" cy="140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083" tIns="45542" rIns="91083" bIns="45542">
            <a:spAutoFit/>
          </a:bodyPr>
          <a:lstStyle/>
          <a:p>
            <a:pPr>
              <a:lnSpc>
                <a:spcPts val="952"/>
              </a:lnSpc>
            </a:pPr>
            <a:r>
              <a:rPr lang="ja-JP" altLang="en-US" sz="762" dirty="0">
                <a:latin typeface="メイリオ" panose="020B0604030504040204" pitchFamily="50" charset="-128"/>
                <a:ea typeface="メイリオ" panose="020B0604030504040204" pitchFamily="50" charset="-128"/>
                <a:cs typeface="メイリオ" panose="020B0604030504040204" pitchFamily="50" charset="-128"/>
              </a:rPr>
              <a:t>クワズイモの葉</a:t>
            </a:r>
            <a:endParaRPr lang="en-US" altLang="ja-JP" sz="762"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7619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76200">
          <a:solidFill>
            <a:srgbClr val="FFFF00"/>
          </a:solidFill>
        </a:ln>
      </a:spPr>
      <a:bodyPr lIns="0" tIns="0" rIns="0" bIns="72000" rtlCol="0" anchor="ctr"/>
      <a:lstStyle>
        <a:defPPr algn="ctr">
          <a:defRPr kumimoji="1" sz="4500" b="1" dirty="0" smtClean="0">
            <a:solidFill>
              <a:srgbClr val="FF0000"/>
            </a:solidFill>
            <a:latin typeface="メイリオ" panose="020B0604030504040204" pitchFamily="50" charset="-128"/>
            <a:ea typeface="メイリオ" panose="020B0604030504040204" pitchFamily="50" charset="-128"/>
          </a:defRPr>
        </a:defPPr>
      </a:lstStyle>
      <a:style>
        <a:lnRef idx="2">
          <a:schemeClr val="accent6">
            <a:shade val="50000"/>
          </a:schemeClr>
        </a:lnRef>
        <a:fillRef idx="1">
          <a:schemeClr val="accent6"/>
        </a:fillRef>
        <a:effectRef idx="0">
          <a:schemeClr val="accent6"/>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17F5DFB0AE6B1B47A124DF0F23BE9876" ma:contentTypeVersion="11" ma:contentTypeDescription="" ma:contentTypeScope="" ma:versionID="cf2f5e93271c6a8f2cbb9876e54427d6">
  <xsd:schema xmlns:xsd="http://www.w3.org/2001/XMLSchema" xmlns:p="http://schemas.microsoft.com/office/2006/metadata/properties" xmlns:ns2="8B97BE19-CDDD-400E-817A-CFDD13F7EC12" xmlns:ns3="4bd9e2cf-8bc8-47a9-a1d3-eb1d74a160d8" targetNamespace="http://schemas.microsoft.com/office/2006/metadata/properties" ma:root="true" ma:fieldsID="8f8f6746306decad90ece46b88d57f4f" ns2:_="" ns3:_="">
    <xsd:import namespace="8B97BE19-CDDD-400E-817A-CFDD13F7EC12"/>
    <xsd:import namespace="4bd9e2cf-8bc8-47a9-a1d3-eb1d74a160d8"/>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4bd9e2cf-8bc8-47a9-a1d3-eb1d74a160d8"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BFF3BC-A9E6-4082-8188-DB0F4C21A0CC}">
  <ds:schemaRefs>
    <ds:schemaRef ds:uri="http://www.w3.org/XML/1998/namespace"/>
    <ds:schemaRef ds:uri="http://purl.org/dc/elements/1.1/"/>
    <ds:schemaRef ds:uri="http://schemas.microsoft.com/office/2006/documentManagement/types"/>
    <ds:schemaRef ds:uri="http://purl.org/dc/dcmitype/"/>
    <ds:schemaRef ds:uri="8B97BE19-CDDD-400E-817A-CFDD13F7EC12"/>
    <ds:schemaRef ds:uri="4bd9e2cf-8bc8-47a9-a1d3-eb1d74a160d8"/>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B44524D-35EA-452F-858F-CEB94B373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4bd9e2cf-8bc8-47a9-a1d3-eb1d74a160d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DD8061B-AA57-496F-B4C8-EC9E6C6685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6000</TotalTime>
  <Words>542</Words>
  <Application>Microsoft Office PowerPoint</Application>
  <PresentationFormat>A4 210 x 297 mm</PresentationFormat>
  <Paragraphs>77</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ＤＦ特太ゴシック体</vt:lpstr>
      <vt:lpstr>ＤＨＰ特太ゴシック体</vt:lpstr>
      <vt:lpstr>ＭＳ Ｐゴシック</vt:lpstr>
      <vt:lpstr>メイリオ</vt:lpstr>
      <vt:lpstr>游明朝</vt:lpstr>
      <vt:lpstr>Arial</vt:lpstr>
      <vt:lpstr>Calibri</vt:lpstr>
      <vt:lpstr>Office テーマ</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大塚 まこと(ootsuka-makoto)</cp:lastModifiedBy>
  <cp:revision>516</cp:revision>
  <cp:lastPrinted>2022-09-27T04:00:37Z</cp:lastPrinted>
  <dcterms:created xsi:type="dcterms:W3CDTF">2010-10-21T06:34:02Z</dcterms:created>
  <dcterms:modified xsi:type="dcterms:W3CDTF">2022-10-14T08:50:07Z</dcterms:modified>
</cp:coreProperties>
</file>